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5" r:id="rId6"/>
    <p:sldId id="286" r:id="rId7"/>
    <p:sldId id="280" r:id="rId8"/>
    <p:sldId id="282" r:id="rId9"/>
    <p:sldId id="274" r:id="rId10"/>
    <p:sldId id="279" r:id="rId11"/>
    <p:sldId id="275" r:id="rId12"/>
    <p:sldId id="276" r:id="rId13"/>
    <p:sldId id="277" r:id="rId14"/>
    <p:sldId id="278" r:id="rId15"/>
    <p:sldId id="284" r:id="rId16"/>
    <p:sldId id="283" r:id="rId17"/>
    <p:sldId id="287" r:id="rId18"/>
    <p:sldId id="281" r:id="rId19"/>
    <p:sldId id="260" r:id="rId20"/>
    <p:sldId id="261" r:id="rId21"/>
    <p:sldId id="262" r:id="rId22"/>
    <p:sldId id="263" r:id="rId23"/>
    <p:sldId id="271" r:id="rId24"/>
    <p:sldId id="264" r:id="rId25"/>
    <p:sldId id="265" r:id="rId26"/>
    <p:sldId id="266" r:id="rId27"/>
    <p:sldId id="268" r:id="rId28"/>
    <p:sldId id="269" r:id="rId29"/>
    <p:sldId id="270" r:id="rId30"/>
  </p:sldIdLst>
  <p:sldSz cx="18288000" cy="10287000"/>
  <p:notesSz cx="6858000" cy="9144000"/>
  <p:embeddedFontLst>
    <p:embeddedFont>
      <p:font typeface="Asap" panose="020B0604020202020204" charset="0"/>
      <p:regular r:id="rId32"/>
    </p:embeddedFont>
    <p:embeddedFont>
      <p:font typeface="Asap Bold" panose="020B0604020202020204" charset="0"/>
      <p:regular r:id="rId33"/>
    </p:embeddedFont>
    <p:embeddedFont>
      <p:font typeface="DejaVu Serif" panose="020B0604020202020204" charset="0"/>
      <p:regular r:id="rId34"/>
    </p:embeddedFont>
    <p:embeddedFont>
      <p:font typeface="DejaVu Serif Bold" panose="020B0604020202020204" charset="0"/>
      <p:regular r:id="rId35"/>
    </p:embeddedFont>
    <p:embeddedFont>
      <p:font typeface="Faustina Bold" panose="020B0604020202020204" charset="0"/>
      <p:regular r:id="rId36"/>
    </p:embeddedFont>
    <p:embeddedFont>
      <p:font typeface="Noto Sans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B854C-6FC0-483A-A635-805A825B3D4F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594FA-0E43-49F8-AD7B-23E9F2D54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5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CA0D9-5CF2-93F7-1D4C-C4F8B4CAB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D970A-C07E-08AF-B096-03C0A8B6D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D9F8E-46EE-1DD1-0C1A-20FC757FA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5F709-52CB-1E16-05BA-326D68F0D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94FA-0E43-49F8-AD7B-23E9F2D54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9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945EC-120F-3236-B870-1FC3B6DE1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C9462-A94D-EC07-BE4C-72EBBDE04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07A00-8312-B330-74B2-2DAD5E848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3794E-CA0A-425E-26E8-5D492A10D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94FA-0E43-49F8-AD7B-23E9F2D54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45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94FA-0E43-49F8-AD7B-23E9F2D54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7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04A57-0FA6-295C-511B-0D8B824F4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57B1E-7C39-C78E-7DF7-0592ABD50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1CBF6-E483-9035-90AA-C1F1F975A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82ACA-1CE0-5AA3-D38C-718C0B042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94FA-0E43-49F8-AD7B-23E9F2D54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0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EE2D6-633E-43AB-D31A-3A24AA62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1EF7D-3288-E72B-EF96-04099EBEB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CAD93-724A-8F8B-7C78-1C6A5B2C9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02B1D-B65D-9798-D5CC-F3CABDA55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94FA-0E43-49F8-AD7B-23E9F2D54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71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D5790-5256-C8DD-A4EE-2B7D8EFC2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893EA-4E2D-EE0D-0D9E-ABAF8701A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DB7B8-81C6-21CD-B662-7A296C6F1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FC52E-8E5A-0986-E571-4771DFDAF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94FA-0E43-49F8-AD7B-23E9F2D54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39AE0-4FE3-9D15-A9A1-39B0A8AD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4F473-2D99-3ACB-09DA-266AA436E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06110-7F44-2750-84B8-B85EEDA5D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B7A05-C6A1-BA82-7EE2-2F0FDC086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94FA-0E43-49F8-AD7B-23E9F2D54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4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svg"/><Relationship Id="rId18" Type="http://schemas.openxmlformats.org/officeDocument/2006/relationships/image" Target="../media/image55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17" Type="http://schemas.openxmlformats.org/officeDocument/2006/relationships/image" Target="../media/image54.png"/><Relationship Id="rId2" Type="http://schemas.openxmlformats.org/officeDocument/2006/relationships/image" Target="../media/image2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28.sv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17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28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17" Type="http://schemas.openxmlformats.org/officeDocument/2006/relationships/image" Target="../media/image59.png"/><Relationship Id="rId2" Type="http://schemas.openxmlformats.org/officeDocument/2006/relationships/image" Target="../media/image23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28.sv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2" Type="http://schemas.openxmlformats.org/officeDocument/2006/relationships/image" Target="../media/image23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28.sv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0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0.sv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0.sv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0.sv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svg"/><Relationship Id="rId18" Type="http://schemas.openxmlformats.org/officeDocument/2006/relationships/image" Target="../media/image67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17" Type="http://schemas.openxmlformats.org/officeDocument/2006/relationships/image" Target="../media/image66.png"/><Relationship Id="rId2" Type="http://schemas.openxmlformats.org/officeDocument/2006/relationships/image" Target="../media/image23.png"/><Relationship Id="rId16" Type="http://schemas.openxmlformats.org/officeDocument/2006/relationships/image" Target="../media/image65.jpe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18.sv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11.png"/><Relationship Id="rId9" Type="http://schemas.openxmlformats.org/officeDocument/2006/relationships/image" Target="../media/image28.sv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10.svg"/><Relationship Id="rId7" Type="http://schemas.openxmlformats.org/officeDocument/2006/relationships/image" Target="../media/image8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2" Type="http://schemas.openxmlformats.org/officeDocument/2006/relationships/image" Target="../media/image2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28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svg"/><Relationship Id="rId18" Type="http://schemas.openxmlformats.org/officeDocument/2006/relationships/image" Target="../media/image42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17" Type="http://schemas.openxmlformats.org/officeDocument/2006/relationships/image" Target="../media/image41.png"/><Relationship Id="rId2" Type="http://schemas.openxmlformats.org/officeDocument/2006/relationships/image" Target="../media/image2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18.svg"/><Relationship Id="rId10" Type="http://schemas.openxmlformats.org/officeDocument/2006/relationships/image" Target="../media/image9.png"/><Relationship Id="rId19" Type="http://schemas.openxmlformats.org/officeDocument/2006/relationships/image" Target="../media/image43.png"/><Relationship Id="rId4" Type="http://schemas.openxmlformats.org/officeDocument/2006/relationships/image" Target="../media/image11.png"/><Relationship Id="rId9" Type="http://schemas.openxmlformats.org/officeDocument/2006/relationships/image" Target="../media/image28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svg"/><Relationship Id="rId18" Type="http://schemas.openxmlformats.org/officeDocument/2006/relationships/image" Target="../media/image46.png"/><Relationship Id="rId3" Type="http://schemas.openxmlformats.org/officeDocument/2006/relationships/image" Target="../media/image24.svg"/><Relationship Id="rId21" Type="http://schemas.openxmlformats.org/officeDocument/2006/relationships/image" Target="../media/image49.pn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17" Type="http://schemas.openxmlformats.org/officeDocument/2006/relationships/image" Target="../media/image45.png"/><Relationship Id="rId2" Type="http://schemas.openxmlformats.org/officeDocument/2006/relationships/image" Target="../media/image23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18.sv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28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0.sv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0.sv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2" Type="http://schemas.openxmlformats.org/officeDocument/2006/relationships/image" Target="../media/image23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28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80697" y="-1310862"/>
            <a:ext cx="2934034" cy="3440765"/>
          </a:xfrm>
          <a:custGeom>
            <a:avLst/>
            <a:gdLst/>
            <a:ahLst/>
            <a:cxnLst/>
            <a:rect l="l" t="t" r="r" b="b"/>
            <a:pathLst>
              <a:path w="2934034" h="3440765">
                <a:moveTo>
                  <a:pt x="0" y="0"/>
                </a:moveTo>
                <a:lnTo>
                  <a:pt x="2934034" y="0"/>
                </a:lnTo>
                <a:lnTo>
                  <a:pt x="2934034" y="3440765"/>
                </a:lnTo>
                <a:lnTo>
                  <a:pt x="0" y="3440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07961">
            <a:off x="2766698" y="8543297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326775">
            <a:off x="5566877" y="8592250"/>
            <a:ext cx="2307981" cy="3134779"/>
          </a:xfrm>
          <a:custGeom>
            <a:avLst/>
            <a:gdLst/>
            <a:ahLst/>
            <a:cxnLst/>
            <a:rect l="l" t="t" r="r" b="b"/>
            <a:pathLst>
              <a:path w="2307981" h="3134779">
                <a:moveTo>
                  <a:pt x="0" y="0"/>
                </a:moveTo>
                <a:lnTo>
                  <a:pt x="2307981" y="0"/>
                </a:lnTo>
                <a:lnTo>
                  <a:pt x="2307981" y="3134778"/>
                </a:lnTo>
                <a:lnTo>
                  <a:pt x="0" y="313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68969">
            <a:off x="5784602" y="-844965"/>
            <a:ext cx="3202547" cy="2169725"/>
          </a:xfrm>
          <a:custGeom>
            <a:avLst/>
            <a:gdLst/>
            <a:ahLst/>
            <a:cxnLst/>
            <a:rect l="l" t="t" r="r" b="b"/>
            <a:pathLst>
              <a:path w="3202547" h="2169725">
                <a:moveTo>
                  <a:pt x="0" y="0"/>
                </a:moveTo>
                <a:lnTo>
                  <a:pt x="3202546" y="0"/>
                </a:lnTo>
                <a:lnTo>
                  <a:pt x="3202546" y="2169726"/>
                </a:lnTo>
                <a:lnTo>
                  <a:pt x="0" y="21697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656121">
            <a:off x="13550342" y="-185484"/>
            <a:ext cx="1708446" cy="1719191"/>
          </a:xfrm>
          <a:custGeom>
            <a:avLst/>
            <a:gdLst/>
            <a:ahLst/>
            <a:cxnLst/>
            <a:rect l="l" t="t" r="r" b="b"/>
            <a:pathLst>
              <a:path w="1708446" h="1719191">
                <a:moveTo>
                  <a:pt x="0" y="0"/>
                </a:moveTo>
                <a:lnTo>
                  <a:pt x="1708446" y="0"/>
                </a:lnTo>
                <a:lnTo>
                  <a:pt x="1708446" y="1719191"/>
                </a:lnTo>
                <a:lnTo>
                  <a:pt x="0" y="1719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95451" y="1090209"/>
            <a:ext cx="16697099" cy="8501598"/>
            <a:chOff x="0" y="0"/>
            <a:chExt cx="22262799" cy="1133546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298869"/>
              <a:ext cx="11242006" cy="11036595"/>
              <a:chOff x="0" y="0"/>
              <a:chExt cx="9178315" cy="901061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1" y="0"/>
                <a:ext cx="9185974" cy="9010612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010612">
                    <a:moveTo>
                      <a:pt x="8679536" y="8993693"/>
                    </a:moveTo>
                    <a:cubicBezTo>
                      <a:pt x="8679536" y="8993693"/>
                      <a:pt x="8442539" y="8983723"/>
                      <a:pt x="8080400" y="8997168"/>
                    </a:cubicBezTo>
                    <a:cubicBezTo>
                      <a:pt x="7718262" y="9010612"/>
                      <a:pt x="490924" y="9010612"/>
                      <a:pt x="490924" y="9010612"/>
                    </a:cubicBezTo>
                    <a:cubicBezTo>
                      <a:pt x="245502" y="9010612"/>
                      <a:pt x="32509" y="8913344"/>
                      <a:pt x="31032" y="8753230"/>
                    </a:cubicBezTo>
                    <a:cubicBezTo>
                      <a:pt x="31032" y="8753230"/>
                      <a:pt x="0" y="6210924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712302"/>
                      <a:pt x="9177219" y="8053643"/>
                    </a:cubicBezTo>
                    <a:cubicBezTo>
                      <a:pt x="9185974" y="8346944"/>
                      <a:pt x="9139426" y="8680015"/>
                      <a:pt x="9139426" y="8680015"/>
                    </a:cubicBezTo>
                    <a:cubicBezTo>
                      <a:pt x="9136461" y="8860041"/>
                      <a:pt x="8924958" y="8993693"/>
                      <a:pt x="8679536" y="8993693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1020793" y="298869"/>
              <a:ext cx="11242006" cy="11036595"/>
              <a:chOff x="0" y="0"/>
              <a:chExt cx="9178315" cy="90106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1" y="0"/>
                <a:ext cx="9185974" cy="9010612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010612">
                    <a:moveTo>
                      <a:pt x="8679536" y="8993693"/>
                    </a:moveTo>
                    <a:cubicBezTo>
                      <a:pt x="8679536" y="8993693"/>
                      <a:pt x="8442539" y="8983723"/>
                      <a:pt x="8080400" y="8997168"/>
                    </a:cubicBezTo>
                    <a:cubicBezTo>
                      <a:pt x="7718262" y="9010612"/>
                      <a:pt x="490924" y="9010612"/>
                      <a:pt x="490924" y="9010612"/>
                    </a:cubicBezTo>
                    <a:cubicBezTo>
                      <a:pt x="245502" y="9010612"/>
                      <a:pt x="32509" y="8913344"/>
                      <a:pt x="31032" y="8753230"/>
                    </a:cubicBezTo>
                    <a:cubicBezTo>
                      <a:pt x="31032" y="8753230"/>
                      <a:pt x="0" y="6210924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712302"/>
                      <a:pt x="9177219" y="8053643"/>
                    </a:cubicBezTo>
                    <a:cubicBezTo>
                      <a:pt x="9185974" y="8346944"/>
                      <a:pt x="9139426" y="8680015"/>
                      <a:pt x="9139426" y="8680015"/>
                    </a:cubicBezTo>
                    <a:cubicBezTo>
                      <a:pt x="9136461" y="8860041"/>
                      <a:pt x="8924958" y="8993693"/>
                      <a:pt x="8679536" y="8993693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64374" y="405824"/>
              <a:ext cx="11075998" cy="10766665"/>
              <a:chOff x="0" y="0"/>
              <a:chExt cx="9178315" cy="892198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022426" y="405824"/>
              <a:ext cx="11075998" cy="10766665"/>
              <a:chOff x="0" y="0"/>
              <a:chExt cx="9178315" cy="892198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674469" y="0"/>
              <a:ext cx="10544832" cy="10636696"/>
              <a:chOff x="0" y="0"/>
              <a:chExt cx="9178315" cy="925827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1" y="0"/>
                <a:ext cx="9185974" cy="9258274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258274">
                    <a:moveTo>
                      <a:pt x="8679536" y="9241355"/>
                    </a:moveTo>
                    <a:cubicBezTo>
                      <a:pt x="8679536" y="9241355"/>
                      <a:pt x="8442539" y="9231386"/>
                      <a:pt x="8080400" y="9244830"/>
                    </a:cubicBezTo>
                    <a:cubicBezTo>
                      <a:pt x="7718262" y="9258274"/>
                      <a:pt x="490924" y="9258274"/>
                      <a:pt x="490924" y="9258274"/>
                    </a:cubicBezTo>
                    <a:cubicBezTo>
                      <a:pt x="245502" y="9258274"/>
                      <a:pt x="32509" y="9161006"/>
                      <a:pt x="31032" y="9000892"/>
                    </a:cubicBezTo>
                    <a:cubicBezTo>
                      <a:pt x="31032" y="9000892"/>
                      <a:pt x="0" y="6402763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887069"/>
                      <a:pt x="9177219" y="8301305"/>
                    </a:cubicBezTo>
                    <a:cubicBezTo>
                      <a:pt x="9185974" y="8594606"/>
                      <a:pt x="9139426" y="8927678"/>
                      <a:pt x="9139426" y="8927678"/>
                    </a:cubicBezTo>
                    <a:cubicBezTo>
                      <a:pt x="9136461" y="9107703"/>
                      <a:pt x="8924958" y="9241355"/>
                      <a:pt x="8679536" y="9241355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011807" y="0"/>
              <a:ext cx="10544832" cy="10636696"/>
              <a:chOff x="0" y="0"/>
              <a:chExt cx="9178315" cy="925827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1" y="0"/>
                <a:ext cx="9185974" cy="9258274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258274">
                    <a:moveTo>
                      <a:pt x="8679536" y="9241355"/>
                    </a:moveTo>
                    <a:cubicBezTo>
                      <a:pt x="8679536" y="9241355"/>
                      <a:pt x="8442539" y="9231386"/>
                      <a:pt x="8080400" y="9244830"/>
                    </a:cubicBezTo>
                    <a:cubicBezTo>
                      <a:pt x="7718262" y="9258274"/>
                      <a:pt x="490924" y="9258274"/>
                      <a:pt x="490924" y="9258274"/>
                    </a:cubicBezTo>
                    <a:cubicBezTo>
                      <a:pt x="245502" y="9258274"/>
                      <a:pt x="32509" y="9161006"/>
                      <a:pt x="31032" y="9000892"/>
                    </a:cubicBezTo>
                    <a:cubicBezTo>
                      <a:pt x="31032" y="9000892"/>
                      <a:pt x="0" y="6402763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887069"/>
                      <a:pt x="9177219" y="8301305"/>
                    </a:cubicBezTo>
                    <a:cubicBezTo>
                      <a:pt x="9185974" y="8594606"/>
                      <a:pt x="9139426" y="8927678"/>
                      <a:pt x="9139426" y="8927678"/>
                    </a:cubicBezTo>
                    <a:cubicBezTo>
                      <a:pt x="9136461" y="9107703"/>
                      <a:pt x="8924958" y="9241355"/>
                      <a:pt x="8679536" y="9241355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AutoShape 20"/>
            <p:cNvSpPr/>
            <p:nvPr/>
          </p:nvSpPr>
          <p:spPr>
            <a:xfrm>
              <a:off x="1917874" y="10117857"/>
              <a:ext cx="18427051" cy="40827"/>
            </a:xfrm>
            <a:prstGeom prst="line">
              <a:avLst/>
            </a:prstGeom>
            <a:ln w="61398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 rot="-1474466">
            <a:off x="12069978" y="9177931"/>
            <a:ext cx="1319340" cy="1686057"/>
          </a:xfrm>
          <a:custGeom>
            <a:avLst/>
            <a:gdLst/>
            <a:ahLst/>
            <a:cxnLst/>
            <a:rect l="l" t="t" r="r" b="b"/>
            <a:pathLst>
              <a:path w="1319340" h="1686057">
                <a:moveTo>
                  <a:pt x="0" y="0"/>
                </a:moveTo>
                <a:lnTo>
                  <a:pt x="1319340" y="0"/>
                </a:lnTo>
                <a:lnTo>
                  <a:pt x="1319340" y="1686058"/>
                </a:lnTo>
                <a:lnTo>
                  <a:pt x="0" y="16860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1449204">
            <a:off x="9178207" y="8954666"/>
            <a:ext cx="1753980" cy="2319313"/>
          </a:xfrm>
          <a:custGeom>
            <a:avLst/>
            <a:gdLst/>
            <a:ahLst/>
            <a:cxnLst/>
            <a:rect l="l" t="t" r="r" b="b"/>
            <a:pathLst>
              <a:path w="1753980" h="2319313">
                <a:moveTo>
                  <a:pt x="0" y="0"/>
                </a:moveTo>
                <a:lnTo>
                  <a:pt x="1753981" y="0"/>
                </a:lnTo>
                <a:lnTo>
                  <a:pt x="1753981" y="2319312"/>
                </a:lnTo>
                <a:lnTo>
                  <a:pt x="0" y="23193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709918">
            <a:off x="10091683" y="30722"/>
            <a:ext cx="2632797" cy="1286779"/>
          </a:xfrm>
          <a:custGeom>
            <a:avLst/>
            <a:gdLst/>
            <a:ahLst/>
            <a:cxnLst/>
            <a:rect l="l" t="t" r="r" b="b"/>
            <a:pathLst>
              <a:path w="2632797" h="1286779">
                <a:moveTo>
                  <a:pt x="0" y="0"/>
                </a:moveTo>
                <a:lnTo>
                  <a:pt x="2632797" y="0"/>
                </a:lnTo>
                <a:lnTo>
                  <a:pt x="2632797" y="1286780"/>
                </a:lnTo>
                <a:lnTo>
                  <a:pt x="0" y="12867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843910">
            <a:off x="16408389" y="7954843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20" y="0"/>
                </a:lnTo>
                <a:lnTo>
                  <a:pt x="2287820" y="2367730"/>
                </a:lnTo>
                <a:lnTo>
                  <a:pt x="0" y="23677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1302801">
            <a:off x="-398760" y="5608448"/>
            <a:ext cx="1919165" cy="2468379"/>
          </a:xfrm>
          <a:custGeom>
            <a:avLst/>
            <a:gdLst/>
            <a:ahLst/>
            <a:cxnLst/>
            <a:rect l="l" t="t" r="r" b="b"/>
            <a:pathLst>
              <a:path w="1919165" h="2468379">
                <a:moveTo>
                  <a:pt x="0" y="0"/>
                </a:moveTo>
                <a:lnTo>
                  <a:pt x="1919165" y="0"/>
                </a:lnTo>
                <a:lnTo>
                  <a:pt x="1919165" y="2468379"/>
                </a:lnTo>
                <a:lnTo>
                  <a:pt x="0" y="246837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-1477465">
            <a:off x="-437621" y="2455492"/>
            <a:ext cx="1615159" cy="2424254"/>
          </a:xfrm>
          <a:custGeom>
            <a:avLst/>
            <a:gdLst/>
            <a:ahLst/>
            <a:cxnLst/>
            <a:rect l="l" t="t" r="r" b="b"/>
            <a:pathLst>
              <a:path w="1615159" h="2424254">
                <a:moveTo>
                  <a:pt x="0" y="0"/>
                </a:moveTo>
                <a:lnTo>
                  <a:pt x="1615159" y="0"/>
                </a:lnTo>
                <a:lnTo>
                  <a:pt x="1615159" y="2424254"/>
                </a:lnTo>
                <a:lnTo>
                  <a:pt x="0" y="24242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238041">
            <a:off x="-262310" y="-4897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0562790">
            <a:off x="16624110" y="5325618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5"/>
                </a:lnTo>
                <a:lnTo>
                  <a:pt x="0" y="206719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4573298">
            <a:off x="13990220" y="8709564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0"/>
                </a:lnTo>
                <a:lnTo>
                  <a:pt x="0" y="191361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6082012">
            <a:off x="-217091" y="8662100"/>
            <a:ext cx="2603235" cy="2069572"/>
          </a:xfrm>
          <a:custGeom>
            <a:avLst/>
            <a:gdLst/>
            <a:ahLst/>
            <a:cxnLst/>
            <a:rect l="l" t="t" r="r" b="b"/>
            <a:pathLst>
              <a:path w="2603235" h="2069572">
                <a:moveTo>
                  <a:pt x="0" y="0"/>
                </a:moveTo>
                <a:lnTo>
                  <a:pt x="2603235" y="0"/>
                </a:lnTo>
                <a:lnTo>
                  <a:pt x="2603235" y="2069572"/>
                </a:lnTo>
                <a:lnTo>
                  <a:pt x="0" y="206957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6678849" y="2430349"/>
            <a:ext cx="2564114" cy="2580241"/>
          </a:xfrm>
          <a:custGeom>
            <a:avLst/>
            <a:gdLst/>
            <a:ahLst/>
            <a:cxnLst/>
            <a:rect l="l" t="t" r="r" b="b"/>
            <a:pathLst>
              <a:path w="2564114" h="2580241">
                <a:moveTo>
                  <a:pt x="0" y="0"/>
                </a:moveTo>
                <a:lnTo>
                  <a:pt x="2564115" y="0"/>
                </a:lnTo>
                <a:lnTo>
                  <a:pt x="2564115" y="2580241"/>
                </a:lnTo>
                <a:lnTo>
                  <a:pt x="0" y="258024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3224222">
            <a:off x="2399943" y="-1020725"/>
            <a:ext cx="2060316" cy="2535774"/>
          </a:xfrm>
          <a:custGeom>
            <a:avLst/>
            <a:gdLst/>
            <a:ahLst/>
            <a:cxnLst/>
            <a:rect l="l" t="t" r="r" b="b"/>
            <a:pathLst>
              <a:path w="2060316" h="2535774">
                <a:moveTo>
                  <a:pt x="0" y="0"/>
                </a:moveTo>
                <a:lnTo>
                  <a:pt x="2060316" y="0"/>
                </a:lnTo>
                <a:lnTo>
                  <a:pt x="2060316" y="2535774"/>
                </a:lnTo>
                <a:lnTo>
                  <a:pt x="0" y="25357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4055145" y="1573749"/>
            <a:ext cx="1084526" cy="1310966"/>
          </a:xfrm>
          <a:custGeom>
            <a:avLst/>
            <a:gdLst/>
            <a:ahLst/>
            <a:cxnLst/>
            <a:rect l="l" t="t" r="r" b="b"/>
            <a:pathLst>
              <a:path w="1084526" h="1310966">
                <a:moveTo>
                  <a:pt x="0" y="0"/>
                </a:moveTo>
                <a:lnTo>
                  <a:pt x="1084526" y="0"/>
                </a:lnTo>
                <a:lnTo>
                  <a:pt x="1084526" y="1310966"/>
                </a:lnTo>
                <a:lnTo>
                  <a:pt x="0" y="131096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975522" y="3665056"/>
            <a:ext cx="3242191" cy="82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u="sng" dirty="0" err="1">
                <a:latin typeface="DejaVu Serif Bold"/>
                <a:ea typeface="DejaVu Serif Bold"/>
                <a:cs typeface="DejaVu Serif Bold"/>
                <a:sym typeface="DejaVu Serif Bold"/>
              </a:rPr>
              <a:t>Nhóm</a:t>
            </a:r>
            <a:r>
              <a:rPr lang="en-US" sz="5000" b="1" u="sng" dirty="0">
                <a:latin typeface="DejaVu Serif Bold"/>
                <a:ea typeface="DejaVu Serif Bold"/>
                <a:cs typeface="DejaVu Serif Bold"/>
                <a:sym typeface="DejaVu Serif Bold"/>
              </a:rPr>
              <a:t> 14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08924" y="4716935"/>
            <a:ext cx="14947025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Xây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dựng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hệ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thống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hỗ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trợ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đánh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giá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công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việc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nội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bộ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</a:t>
            </a:r>
            <a:r>
              <a:rPr lang="en-US" sz="3999" b="1" dirty="0" err="1">
                <a:latin typeface="DejaVu Serif Bold"/>
                <a:ea typeface="DejaVu Serif Bold"/>
                <a:cs typeface="DejaVu Serif Bold"/>
                <a:sym typeface="DejaVu Serif Bold"/>
              </a:rPr>
              <a:t>tại</a:t>
            </a:r>
            <a:r>
              <a:rPr lang="en-US" sz="3999" b="1" dirty="0">
                <a:latin typeface="DejaVu Serif Bold"/>
                <a:ea typeface="DejaVu Serif Bold"/>
                <a:cs typeface="DejaVu Serif Bold"/>
                <a:sym typeface="DejaVu Serif Bold"/>
              </a:rPr>
              <a:t> khoa CNTT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89494" y="7150442"/>
            <a:ext cx="9002674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latin typeface="DejaVu Serif"/>
                <a:ea typeface="DejaVu Serif"/>
                <a:cs typeface="DejaVu Serif"/>
                <a:sym typeface="DejaVu Serif"/>
              </a:rPr>
              <a:t>Nguyễn Lê Anh Trúc - 1150080078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latin typeface="DejaVu Serif"/>
                <a:ea typeface="DejaVu Serif"/>
                <a:cs typeface="DejaVu Serif"/>
                <a:sym typeface="DejaVu Serif"/>
              </a:rPr>
              <a:t>Đinh Thị Thảo An - 1150080083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13218" y="1654681"/>
            <a:ext cx="15461563" cy="120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 dirty="0">
                <a:latin typeface="Noto Sans Bold"/>
                <a:ea typeface="Noto Sans Bold"/>
                <a:cs typeface="Noto Sans Bold"/>
                <a:sym typeface="Noto Sans Bold"/>
              </a:rPr>
              <a:t>QUẢN LÝ DỰ ÁN PHẦN MỀM</a:t>
            </a:r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BFC38B6A-89E2-B3A3-C686-5ED710134A6C}"/>
              </a:ext>
            </a:extLst>
          </p:cNvPr>
          <p:cNvSpPr txBox="1"/>
          <p:nvPr/>
        </p:nvSpPr>
        <p:spPr>
          <a:xfrm>
            <a:off x="2182754" y="6503327"/>
            <a:ext cx="9002674" cy="56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latin typeface="DejaVu Serif"/>
                <a:ea typeface="DejaVu Serif"/>
                <a:cs typeface="DejaVu Serif"/>
                <a:sym typeface="DejaVu Serif"/>
              </a:rPr>
              <a:t>GVHD: </a:t>
            </a:r>
            <a:r>
              <a:rPr lang="en-US" sz="3399" dirty="0" err="1">
                <a:latin typeface="DejaVu Serif"/>
                <a:ea typeface="DejaVu Serif"/>
                <a:cs typeface="DejaVu Serif"/>
                <a:sym typeface="DejaVu Serif"/>
              </a:rPr>
              <a:t>ThS</a:t>
            </a:r>
            <a:r>
              <a:rPr lang="en-US" sz="3399" dirty="0">
                <a:latin typeface="DejaVu Serif"/>
                <a:ea typeface="DejaVu Serif"/>
                <a:cs typeface="DejaVu Serif"/>
                <a:sym typeface="DejaVu Serif"/>
              </a:rPr>
              <a:t>. Phạm </a:t>
            </a:r>
            <a:r>
              <a:rPr lang="en-US" sz="3399" dirty="0" err="1">
                <a:latin typeface="DejaVu Serif"/>
                <a:ea typeface="DejaVu Serif"/>
                <a:cs typeface="DejaVu Serif"/>
                <a:sym typeface="DejaVu Serif"/>
              </a:rPr>
              <a:t>Trọng</a:t>
            </a:r>
            <a:r>
              <a:rPr lang="en-US" sz="3399" dirty="0">
                <a:latin typeface="DejaVu Serif"/>
                <a:ea typeface="DejaVu Serif"/>
                <a:cs typeface="DejaVu Serif"/>
                <a:sym typeface="DejaVu Serif"/>
              </a:rPr>
              <a:t> Huynh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FBEC7-C1A0-64A5-4D72-CFA911AC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EBB408B-00CB-0CC6-AC19-23BC10828585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E1C6F9-EFBC-446E-8D4E-3745FA69B0E0}"/>
              </a:ext>
            </a:extLst>
          </p:cNvPr>
          <p:cNvGrpSpPr/>
          <p:nvPr/>
        </p:nvGrpSpPr>
        <p:grpSpPr>
          <a:xfrm>
            <a:off x="1729243" y="1108222"/>
            <a:ext cx="14867614" cy="9489264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BE0CD2A-93F5-80DE-7D63-8B8D700A1A00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2363DAA-ADDA-0471-6B47-CFC718A63321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814D2433-D00E-C7B2-233F-295BF4A8B9E2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C068A906-FDC0-7D8F-CB21-1C6DCBD7EB96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A3036C4E-80F1-2F3A-E1FF-5C14A8831682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2D4F24AD-171B-E591-C875-C4602B1CD678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B323FD9C-8EFD-5894-2A8B-90CDDBB7A0AC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32CFB06D-7DE0-2CA1-988A-C24B41FAF680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BA42FB8-8823-A653-B790-2173C39FFDD8}"/>
                </a:ext>
              </a:extLst>
            </p:cNvPr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7378C84-10E4-48F3-C15F-46D70D13F455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002C8E3-5872-E813-3635-67E0747FA460}"/>
                </a:ext>
              </a:extLst>
            </p:cNvPr>
            <p:cNvGrpSpPr/>
            <p:nvPr/>
          </p:nvGrpSpPr>
          <p:grpSpPr>
            <a:xfrm>
              <a:off x="9805254" y="0"/>
              <a:ext cx="9389445" cy="10819690"/>
              <a:chOff x="0" y="0"/>
              <a:chExt cx="9178315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92FD63E6-DBC3-18FE-B145-E5516FECCE4F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C3870557-B94E-A8C9-64F5-0474436497E2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1835F4B0-9B67-DDF3-68F2-6B300AFC28AB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A4FC6606-6507-B0A4-22BF-A5D4E9CEDD9E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4A7452B-C1DC-8482-DE20-F8FAE26898A6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5AC0295A-7EFC-D614-DFAB-5D4AC2B72381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C368B58-AEC0-0D6A-70B0-4CA5796973EA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90DC908E-7EC9-D93A-150C-A16CBFF437CB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CBDABC7A-FC28-0B77-A0FF-5F264E606B3B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DEE48774-E794-3C76-32D6-95399A5D08B5}"/>
              </a:ext>
            </a:extLst>
          </p:cNvPr>
          <p:cNvSpPr txBox="1"/>
          <p:nvPr/>
        </p:nvSpPr>
        <p:spPr>
          <a:xfrm>
            <a:off x="2052910" y="159243"/>
            <a:ext cx="1346616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Sơ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đồ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PERT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88C9B2-9967-A24C-8C75-15831CC211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4597" y="1948699"/>
            <a:ext cx="13427604" cy="3391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9EC389-8CE6-86E8-0E20-D8713E9F576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1677" y="3029242"/>
            <a:ext cx="13778154" cy="25834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54EA56-DA00-BB1C-C2BE-8E005046B0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4440" y="4061778"/>
            <a:ext cx="9708721" cy="28958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89DC13-9752-2B62-8F6F-14517FF7FF84}"/>
              </a:ext>
            </a:extLst>
          </p:cNvPr>
          <p:cNvSpPr txBox="1"/>
          <p:nvPr/>
        </p:nvSpPr>
        <p:spPr>
          <a:xfrm>
            <a:off x="2556227" y="7397043"/>
            <a:ext cx="134837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"/>
            </a:pP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43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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Đường găng đi qua các công việc: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Chốt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Sửa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Báo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18003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1DE85-66EB-05C7-F1E7-230F259F4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9FEC5C-F5EC-02BC-72C1-4DD29A23DCDF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7BFA79D-6B67-E408-B1E9-0BB2EAE6761B}"/>
              </a:ext>
            </a:extLst>
          </p:cNvPr>
          <p:cNvGrpSpPr/>
          <p:nvPr/>
        </p:nvGrpSpPr>
        <p:grpSpPr>
          <a:xfrm>
            <a:off x="838200" y="1562100"/>
            <a:ext cx="16778555" cy="9035385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2206F7F-348D-DEF1-8395-3D821AF66653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231E69A-F3C3-B49E-F6E3-BEF07890AEA2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6F921811-3679-7D92-9DFF-4FF7160A3E26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461BC02D-407D-330B-4964-E688A653D41C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ACBB083C-1D52-C2AC-0ED9-AF0D5C9DB449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F590D8C3-5933-4C6F-5CB8-A2C4593D53CD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36D09252-F9AA-D51E-014D-E25935DB1F5F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E49FE8B1-6BBB-28FD-83BB-48959478B317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80BA77A-ADB9-7872-0779-F825E8535580}"/>
                </a:ext>
              </a:extLst>
            </p:cNvPr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A648F3F-F078-AB8A-609E-41032A2CBA5B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DE32713D-BC86-2A16-666D-61E1ECBD2E01}"/>
                </a:ext>
              </a:extLst>
            </p:cNvPr>
            <p:cNvGrpSpPr/>
            <p:nvPr/>
          </p:nvGrpSpPr>
          <p:grpSpPr>
            <a:xfrm>
              <a:off x="9805254" y="0"/>
              <a:ext cx="9389445" cy="10819690"/>
              <a:chOff x="0" y="0"/>
              <a:chExt cx="9178315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0293895B-3850-5CA2-C4A2-E00CC6BFA781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1D22A3F5-B9A9-4046-FAC4-4641F5B69943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FA33DFF2-DB61-7314-E65A-12AFC08472B7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8013026-5B6B-E12A-2C9B-033589182A2E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E0AE370F-4B57-C3AE-F816-ED12445F87DE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9274DFF4-9BB3-2211-71B0-8DD642E99E51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5966A75F-3371-86E8-8A94-8AA1A349D92E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6A801F5-5E92-43B6-1054-CC0C870A40AF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9D0BEB1-95C1-C789-AA13-6D0BFF38045E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C20EC2AD-EF56-1217-C769-C5A7DE6815A5}"/>
              </a:ext>
            </a:extLst>
          </p:cNvPr>
          <p:cNvSpPr txBox="1"/>
          <p:nvPr/>
        </p:nvSpPr>
        <p:spPr>
          <a:xfrm>
            <a:off x="3324553" y="250517"/>
            <a:ext cx="11652472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Kế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hoạch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tiến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độ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B2DDD-1E3F-419C-4147-8EED0296D97A}"/>
              </a:ext>
            </a:extLst>
          </p:cNvPr>
          <p:cNvSpPr txBox="1"/>
          <p:nvPr/>
        </p:nvSpPr>
        <p:spPr>
          <a:xfrm>
            <a:off x="1884217" y="3203202"/>
            <a:ext cx="3540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D90F1C-CE97-2924-2FB9-4CF82EA4D24E}"/>
              </a:ext>
            </a:extLst>
          </p:cNvPr>
          <p:cNvSpPr txBox="1"/>
          <p:nvPr/>
        </p:nvSpPr>
        <p:spPr>
          <a:xfrm>
            <a:off x="8486653" y="3103443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MS Project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683F16-4769-352A-9799-0F2F50F0AE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1208" y="4002838"/>
            <a:ext cx="4927985" cy="38405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AC27BE5-D113-02A1-056A-898E3B24E5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0082" y="3915559"/>
            <a:ext cx="10293136" cy="41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1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9AF0C-6F44-2DE9-B822-B097DCCA6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ECF410-2B45-5F0C-8BF6-B1FEAA090766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51EBABB-2412-B8A0-17DD-D935E707640D}"/>
              </a:ext>
            </a:extLst>
          </p:cNvPr>
          <p:cNvGrpSpPr/>
          <p:nvPr/>
        </p:nvGrpSpPr>
        <p:grpSpPr>
          <a:xfrm>
            <a:off x="838200" y="1562100"/>
            <a:ext cx="16778555" cy="9035385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18B2861-B00B-2835-83AD-6E78B1C52D3A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C04EE6C-AA21-2EA5-CD5E-A3A7F1512F2F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591A7737-6BE3-73E3-8545-7569500C7825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DCDE9769-EFC0-FA88-8131-4F5E4D2699DC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DB58B4A2-949B-364C-B314-DD6847D568C4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7FD607DD-8613-A180-7B06-9FE4941491F9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88396193-A618-48AA-BF0F-88DBC5811FD7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43DF59C3-D965-19D0-C913-7AFA8886CCCD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71E884C-02D8-99B1-C9E3-7D8DBF5FB2C8}"/>
                </a:ext>
              </a:extLst>
            </p:cNvPr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D24D1B0-55CE-606A-2294-F9D82B0EDC46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4589EF20-CF7F-5DD2-8E85-71DEA69A65D5}"/>
                </a:ext>
              </a:extLst>
            </p:cNvPr>
            <p:cNvGrpSpPr/>
            <p:nvPr/>
          </p:nvGrpSpPr>
          <p:grpSpPr>
            <a:xfrm>
              <a:off x="9805254" y="0"/>
              <a:ext cx="9389445" cy="10819690"/>
              <a:chOff x="0" y="0"/>
              <a:chExt cx="9178315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45BFEDD8-EE2E-10D0-D688-86067B296198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E812A017-7194-7D8A-4764-1F0049342FE1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3797DB85-B02A-181C-37FD-EAE1ED965940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575F26FF-A6B0-3FD1-2A18-E5179CFFB92A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90C2A1D-89AD-DBB1-1BDA-FB6A034637EB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E603FEE2-EB93-E1D1-43B3-5BF8715EE17E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370D8FF-622C-5177-E07E-93391EC9D714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B7AF32BD-ACBA-1D24-F52E-CBB144764BAE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F86CB5E8-387A-9A50-F9B7-181B3621CF40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915459E9-0DC0-3071-68FB-126D815EBF6D}"/>
              </a:ext>
            </a:extLst>
          </p:cNvPr>
          <p:cNvSpPr txBox="1"/>
          <p:nvPr/>
        </p:nvSpPr>
        <p:spPr>
          <a:xfrm>
            <a:off x="3324553" y="250517"/>
            <a:ext cx="11652472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Quản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lý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nguồn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lực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59ECCB-6FDE-4071-E355-52B8B222C4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0882" y="3558487"/>
            <a:ext cx="15058948" cy="9215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7E4E1B-2B63-F101-D618-F8E6A27C687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3706" y="4695097"/>
            <a:ext cx="14294765" cy="529631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958DA07-585E-72DE-7785-B9B6FD8A1F00}"/>
              </a:ext>
            </a:extLst>
          </p:cNvPr>
          <p:cNvSpPr txBox="1"/>
          <p:nvPr/>
        </p:nvSpPr>
        <p:spPr>
          <a:xfrm>
            <a:off x="1859638" y="2199140"/>
            <a:ext cx="142021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Nguyễn Lê Anh Trúc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Đinh Thị Thảo An.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50.000 VNĐ/ 1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86445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0885B-C6BA-F2F6-375D-85B1BD89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F3C774-007E-CCD3-2B32-30844A1E09A3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5FB00A7-C50F-117B-9864-8F87CAC8AD57}"/>
              </a:ext>
            </a:extLst>
          </p:cNvPr>
          <p:cNvGrpSpPr/>
          <p:nvPr/>
        </p:nvGrpSpPr>
        <p:grpSpPr>
          <a:xfrm>
            <a:off x="838200" y="1562100"/>
            <a:ext cx="16778555" cy="9035385"/>
            <a:chOff x="-1" y="0"/>
            <a:chExt cx="19823486" cy="10819615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541C63F-6FD6-1D28-DD70-8049BBB6CCC5}"/>
                </a:ext>
              </a:extLst>
            </p:cNvPr>
            <p:cNvGrpSpPr/>
            <p:nvPr/>
          </p:nvGrpSpPr>
          <p:grpSpPr>
            <a:xfrm>
              <a:off x="-1" y="266120"/>
              <a:ext cx="10010230" cy="10553495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4E7B16D-EE17-B956-9082-4A71619BA5FA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6862DEED-7FE2-3D9C-6133-153A8A1E7B3E}"/>
                </a:ext>
              </a:extLst>
            </p:cNvPr>
            <p:cNvGrpSpPr/>
            <p:nvPr/>
          </p:nvGrpSpPr>
          <p:grpSpPr>
            <a:xfrm>
              <a:off x="9813255" y="266120"/>
              <a:ext cx="10010230" cy="10553495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596CCE69-9062-BD98-C374-67F3DA1618F8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A01C5D9F-8920-937A-2720-C80E48316F3E}"/>
                </a:ext>
              </a:extLst>
            </p:cNvPr>
            <p:cNvGrpSpPr/>
            <p:nvPr/>
          </p:nvGrpSpPr>
          <p:grpSpPr>
            <a:xfrm>
              <a:off x="146363" y="361356"/>
              <a:ext cx="9862412" cy="9586906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9AC04B8D-34E5-3B37-FA50-808ADAF8B91B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62B6E336-0CDE-7DD6-F3B4-AEB27DEC3AD4}"/>
                </a:ext>
              </a:extLst>
            </p:cNvPr>
            <p:cNvGrpSpPr/>
            <p:nvPr/>
          </p:nvGrpSpPr>
          <p:grpSpPr>
            <a:xfrm>
              <a:off x="9814709" y="361356"/>
              <a:ext cx="9862412" cy="9586906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627306EC-96C5-D694-0E65-DE4953AED91D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637310E-003B-2C5E-DCE3-AE64E4E2E1E3}"/>
                </a:ext>
              </a:extLst>
            </p:cNvPr>
            <p:cNvGrpSpPr/>
            <p:nvPr/>
          </p:nvGrpSpPr>
          <p:grpSpPr>
            <a:xfrm>
              <a:off x="600567" y="0"/>
              <a:ext cx="9389445" cy="10819615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6C7374A-C42D-6474-5CF5-CE4F25F81054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4B125D06-3626-FE40-59B7-8300BA8E1152}"/>
                </a:ext>
              </a:extLst>
            </p:cNvPr>
            <p:cNvGrpSpPr/>
            <p:nvPr/>
          </p:nvGrpSpPr>
          <p:grpSpPr>
            <a:xfrm>
              <a:off x="9805253" y="1"/>
              <a:ext cx="9397281" cy="10819614"/>
              <a:chOff x="-1" y="1"/>
              <a:chExt cx="9185974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96201474-FF52-30B3-EC1A-E245B01D129D}"/>
                  </a:ext>
                </a:extLst>
              </p:cNvPr>
              <p:cNvSpPr/>
              <p:nvPr/>
            </p:nvSpPr>
            <p:spPr>
              <a:xfrm>
                <a:off x="-1" y="1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996F1B92-D94B-00DE-C33B-A8535F2746A3}"/>
                </a:ext>
              </a:extLst>
            </p:cNvPr>
            <p:cNvSpPr/>
            <p:nvPr/>
          </p:nvSpPr>
          <p:spPr>
            <a:xfrm>
              <a:off x="1808896" y="762842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A245D5F2-004A-2DAE-D1F4-54B18B6016EB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22F8A08C-D3AC-E079-50FE-BF8F5ECC62D3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9E460FC-A20D-302E-2CCF-5A1DAEE83706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07D94659-B7DF-4355-7BA5-878F937EDB81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AA863EDA-194E-34C4-F527-4F36CC7FE497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0FEC6D4-7AE5-9102-AD84-05DF0F1C21E7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7AA6D453-2801-CED1-9AC3-9818818ACF41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03448FC8-7A12-6859-82A8-2D4C03ECA1E9}"/>
              </a:ext>
            </a:extLst>
          </p:cNvPr>
          <p:cNvSpPr txBox="1"/>
          <p:nvPr/>
        </p:nvSpPr>
        <p:spPr>
          <a:xfrm>
            <a:off x="3324553" y="250517"/>
            <a:ext cx="11652472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Quản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lý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chi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phí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dự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án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6F6445C-7B80-0AA1-2B5D-EB5CFF1B6D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1869" y="2438949"/>
            <a:ext cx="11634334" cy="60637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F9FEFB-EE30-0C41-30DB-9FC36BF8B379}"/>
              </a:ext>
            </a:extLst>
          </p:cNvPr>
          <p:cNvSpPr txBox="1"/>
          <p:nvPr/>
        </p:nvSpPr>
        <p:spPr>
          <a:xfrm>
            <a:off x="3550154" y="8861976"/>
            <a:ext cx="12549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27.200.000 VNĐ</a:t>
            </a:r>
          </a:p>
        </p:txBody>
      </p:sp>
    </p:spTree>
    <p:extLst>
      <p:ext uri="{BB962C8B-B14F-4D97-AF65-F5344CB8AC3E}">
        <p14:creationId xmlns:p14="http://schemas.microsoft.com/office/powerpoint/2010/main" val="1977292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AAA93A-5598-70EC-6524-F17D29FC3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1A5190-E4B7-9911-FE67-9605D96FEF12}"/>
              </a:ext>
            </a:extLst>
          </p:cNvPr>
          <p:cNvSpPr/>
          <p:nvPr/>
        </p:nvSpPr>
        <p:spPr>
          <a:xfrm rot="-5113635">
            <a:off x="-584433" y="8157990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499436B-0A3F-E927-6955-4434AF317111}"/>
              </a:ext>
            </a:extLst>
          </p:cNvPr>
          <p:cNvGrpSpPr/>
          <p:nvPr/>
        </p:nvGrpSpPr>
        <p:grpSpPr>
          <a:xfrm>
            <a:off x="785092" y="1495387"/>
            <a:ext cx="16778555" cy="9035385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4381786-C73B-A905-A9D4-D5DB72C9DDFA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8F8458B-5543-9B48-4668-B1C8FBC7955C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179F7BC-1C6C-8050-4FE1-0424033EED5D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4DEEB1D0-2D52-D51F-2AB8-8B72F7F4883A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EF3D7524-7E74-F394-76D6-CB0F18CC30A2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1FC4470F-DE5F-3F77-5B5A-D6036F8A9CEB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2759B6E1-5785-2473-F6E8-23FEE3D85284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BA23F90D-1544-FF15-51F3-7B425F2712B5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78301C8-B4D6-5A5B-BDB9-4854814FBC21}"/>
                </a:ext>
              </a:extLst>
            </p:cNvPr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9D8C20A-076E-FD49-3AF9-7EA1DB66902E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AA2EFB57-AB5E-C6D0-A2C5-03C14E92AAD0}"/>
                </a:ext>
              </a:extLst>
            </p:cNvPr>
            <p:cNvGrpSpPr/>
            <p:nvPr/>
          </p:nvGrpSpPr>
          <p:grpSpPr>
            <a:xfrm>
              <a:off x="9805253" y="1"/>
              <a:ext cx="9397280" cy="10819689"/>
              <a:chOff x="-1" y="1"/>
              <a:chExt cx="9185974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4142CB35-C0CE-1F41-04CF-FF0487854AB5}"/>
                  </a:ext>
                </a:extLst>
              </p:cNvPr>
              <p:cNvSpPr/>
              <p:nvPr/>
            </p:nvSpPr>
            <p:spPr>
              <a:xfrm>
                <a:off x="-1" y="1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1FEFFD1E-DA00-BBCF-A40E-9588BE115001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2EE70B80-37AE-6390-95BF-7815D7A64453}"/>
              </a:ext>
            </a:extLst>
          </p:cNvPr>
          <p:cNvSpPr/>
          <p:nvPr/>
        </p:nvSpPr>
        <p:spPr>
          <a:xfrm rot="1186719">
            <a:off x="16872706" y="3574197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ADBB93EA-D269-9A52-2929-9703B5D82DF2}"/>
              </a:ext>
            </a:extLst>
          </p:cNvPr>
          <p:cNvSpPr/>
          <p:nvPr/>
        </p:nvSpPr>
        <p:spPr>
          <a:xfrm rot="-458302">
            <a:off x="16847769" y="6319737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0C38D1F-FE1E-FBC7-62E4-ED45BD97953F}"/>
              </a:ext>
            </a:extLst>
          </p:cNvPr>
          <p:cNvSpPr/>
          <p:nvPr/>
        </p:nvSpPr>
        <p:spPr>
          <a:xfrm rot="-1055302">
            <a:off x="-605573" y="208165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333D856-A9C3-989F-F53C-FF28CB446492}"/>
              </a:ext>
            </a:extLst>
          </p:cNvPr>
          <p:cNvSpPr/>
          <p:nvPr/>
        </p:nvSpPr>
        <p:spPr>
          <a:xfrm rot="-1656121">
            <a:off x="16274556" y="170300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562B91E-8F01-08F4-1397-1F9F3523051E}"/>
              </a:ext>
            </a:extLst>
          </p:cNvPr>
          <p:cNvSpPr/>
          <p:nvPr/>
        </p:nvSpPr>
        <p:spPr>
          <a:xfrm rot="-2237841">
            <a:off x="17052252" y="8347487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9C05642-7876-3D63-2006-BDDEE1E07245}"/>
              </a:ext>
            </a:extLst>
          </p:cNvPr>
          <p:cNvSpPr/>
          <p:nvPr/>
        </p:nvSpPr>
        <p:spPr>
          <a:xfrm rot="-1479392">
            <a:off x="-630381" y="5873672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B4549F34-24D7-BCB9-5E11-1FE1BA36EF8A}"/>
              </a:ext>
            </a:extLst>
          </p:cNvPr>
          <p:cNvSpPr/>
          <p:nvPr/>
        </p:nvSpPr>
        <p:spPr>
          <a:xfrm rot="-458292">
            <a:off x="-956522" y="3011554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48775F05-9712-720A-8CC2-A804501A2BE7}"/>
              </a:ext>
            </a:extLst>
          </p:cNvPr>
          <p:cNvSpPr txBox="1"/>
          <p:nvPr/>
        </p:nvSpPr>
        <p:spPr>
          <a:xfrm>
            <a:off x="1882892" y="136693"/>
            <a:ext cx="14728711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Phân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tích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tài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chính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62D6AC-C3D9-7EAF-2699-79D120A885F6}"/>
              </a:ext>
            </a:extLst>
          </p:cNvPr>
          <p:cNvSpPr txBox="1"/>
          <p:nvPr/>
        </p:nvSpPr>
        <p:spPr>
          <a:xfrm>
            <a:off x="3086793" y="1555354"/>
            <a:ext cx="12048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105614-7091-7ABC-28DF-50B908BEEA58}"/>
              </a:ext>
            </a:extLst>
          </p:cNvPr>
          <p:cNvSpPr txBox="1"/>
          <p:nvPr/>
        </p:nvSpPr>
        <p:spPr>
          <a:xfrm>
            <a:off x="1789628" y="6925863"/>
            <a:ext cx="146027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Thời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gian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dự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tính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: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5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năm</a:t>
            </a:r>
            <a:endParaRPr lang="en-US" altLang="en-US" sz="3000" dirty="0">
              <a:latin typeface="Times New Roman" panose="02020603050405020304" pitchFamily="18" charset="0"/>
              <a:ea typeface="Google Sans Text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Lãi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suất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chiết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khấu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(Discount Rate):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10% (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Tỷ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lệ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dùng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để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tính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giá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trị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tiền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tệ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theo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thời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gian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Tổng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Lợi </a:t>
            </a: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nhuận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(Benefits):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250.000.000 đ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Tổng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Chi </a:t>
            </a: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phí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(Costs):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45.200.000 đ.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Kết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quả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NPV (Net Present Value):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147.850.793 VNĐ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Kết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luận</a:t>
            </a:r>
            <a:r>
              <a:rPr lang="en-US" altLang="en-US" sz="3000" b="1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: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Dự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án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khả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thi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và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sinh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lời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tốt</a:t>
            </a:r>
            <a:r>
              <a:rPr lang="en-US" altLang="en-US" sz="3000" dirty="0">
                <a:latin typeface="Times New Roman" panose="02020603050405020304" pitchFamily="18" charset="0"/>
                <a:ea typeface="Google Sans Tex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2C0C2AC1-EC21-28A4-609E-8299B752E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582"/>
            <a:ext cx="1847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01DFB66-9141-539B-52DA-C001B5FA05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06087" y="2914049"/>
            <a:ext cx="13222520" cy="36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65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AA84A3-15CE-705F-9E44-CABF321B6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02BD20-6689-4C46-8F34-5F38D29E28BB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45844BC-B183-0D4C-0670-11382041E1CB}"/>
              </a:ext>
            </a:extLst>
          </p:cNvPr>
          <p:cNvGrpSpPr/>
          <p:nvPr/>
        </p:nvGrpSpPr>
        <p:grpSpPr>
          <a:xfrm>
            <a:off x="838200" y="1562100"/>
            <a:ext cx="16778555" cy="9035385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BCBA4CF-AD0C-E460-D412-7BB7C73674C3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DE129B0-946F-EC50-6538-649D9A065850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007E5DB-14EB-723A-1968-C427D7AFD3B1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0380B019-08E7-57B1-CBC5-F7C7203631E9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B513090B-9EAC-89FE-0817-3511834B88D2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EA4BA41F-9588-B8ED-4632-B52DF0305F7A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C4298397-639A-8EA8-A442-43F46D0F7563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B4F1B643-114E-C9F9-66AD-311BEA4EE0ED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D7D542F-CFC1-6B1E-F9ED-6E323101B7E9}"/>
                </a:ext>
              </a:extLst>
            </p:cNvPr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DB78A24-10E4-1009-A39F-F389C2B55862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BCEEC4CF-6753-D8D9-8FE7-FEAC91B165E2}"/>
                </a:ext>
              </a:extLst>
            </p:cNvPr>
            <p:cNvGrpSpPr/>
            <p:nvPr/>
          </p:nvGrpSpPr>
          <p:grpSpPr>
            <a:xfrm>
              <a:off x="9805253" y="1"/>
              <a:ext cx="9397280" cy="10819689"/>
              <a:chOff x="-1" y="1"/>
              <a:chExt cx="9185974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8FAA3332-B19C-3219-BDE7-CF2844D77B38}"/>
                  </a:ext>
                </a:extLst>
              </p:cNvPr>
              <p:cNvSpPr/>
              <p:nvPr/>
            </p:nvSpPr>
            <p:spPr>
              <a:xfrm>
                <a:off x="-1" y="1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B6F34676-923A-FA85-8E6E-190692F96F18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7CE76FEB-8E32-A40E-1A6E-A283CEB2218F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D0F5BCE-E501-1F55-26B0-54CD2B542CCF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2D4681D-4D51-31C8-E791-73B3CD009E47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3CC65B70-1D61-8DA7-0E81-419FC2082C7C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13682AA-C2BB-6EBA-9B7D-38EEA5770873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D3C840F3-A4D0-CBE4-DC3C-9D36A609B80F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4FCA890C-5E97-B76E-4984-806AC4495300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6409EF16-281C-A32A-E4AE-B58FAEF461C7}"/>
              </a:ext>
            </a:extLst>
          </p:cNvPr>
          <p:cNvSpPr txBox="1"/>
          <p:nvPr/>
        </p:nvSpPr>
        <p:spPr>
          <a:xfrm>
            <a:off x="1936000" y="203406"/>
            <a:ext cx="14728711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Phân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tích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tài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chính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9BD85E-B0CD-D4F0-F76B-4767020D176E}"/>
              </a:ext>
            </a:extLst>
          </p:cNvPr>
          <p:cNvSpPr txBox="1"/>
          <p:nvPr/>
        </p:nvSpPr>
        <p:spPr>
          <a:xfrm>
            <a:off x="3086793" y="1555354"/>
            <a:ext cx="12048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26A6F-DD01-E317-0D90-5A17835705F9}"/>
              </a:ext>
            </a:extLst>
          </p:cNvPr>
          <p:cNvSpPr txBox="1"/>
          <p:nvPr/>
        </p:nvSpPr>
        <p:spPr>
          <a:xfrm>
            <a:off x="11336097" y="3020718"/>
            <a:ext cx="53765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tỷ lệ chiết khấu 10%,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chiết khấu của chi phí và lợi nhuận theo từng năm.</a:t>
            </a:r>
          </a:p>
          <a:p>
            <a:pPr>
              <a:buNone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cho thấy: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chi phí hiện tại là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40,56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triệu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lợi nhuận hiện tại đạt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185,9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triệu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NPV dương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145,378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triệu, ROI đạt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358,41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%,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Và thời gian hoàn vốn chỉ 1 năm.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85B3179-FECA-33FE-9995-51A4544F1A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8377" y="3526375"/>
            <a:ext cx="9049065" cy="510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26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3600D-68DF-8056-6C05-F0E6EABAC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605E8C-3E24-64A6-1A22-5D5FF2696CB3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CF8FAB8-84ED-BEF9-F37C-3C288028D116}"/>
              </a:ext>
            </a:extLst>
          </p:cNvPr>
          <p:cNvGrpSpPr/>
          <p:nvPr/>
        </p:nvGrpSpPr>
        <p:grpSpPr>
          <a:xfrm>
            <a:off x="838200" y="1562100"/>
            <a:ext cx="16778555" cy="9035385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F81CAA0-CDD3-DA76-5BF2-2867DD8136EA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B71E2D8-46F6-F7DC-DD10-347C6A360AC5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E1E340E-A3FF-FFBC-E1BC-48C1CCF242D1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39545CE4-2E74-CE18-32FF-237935F15E8A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6AC68D30-7152-12B1-01A5-9147E6CD3446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1CAAD198-A9BA-28AA-7043-1E5A6FFF8C93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AA9FA114-B800-B2C5-E49F-3420145815B6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B2117E59-337A-5F61-D25A-257444099349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58199B2-4869-045C-EFAE-96A4F6B48B67}"/>
                </a:ext>
              </a:extLst>
            </p:cNvPr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A7F1EF9-A990-C60B-EE66-D810E382A75D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759B473A-62BD-03B0-2E16-E7C896B239FA}"/>
                </a:ext>
              </a:extLst>
            </p:cNvPr>
            <p:cNvGrpSpPr/>
            <p:nvPr/>
          </p:nvGrpSpPr>
          <p:grpSpPr>
            <a:xfrm>
              <a:off x="9805253" y="1"/>
              <a:ext cx="9397280" cy="10819689"/>
              <a:chOff x="-1" y="1"/>
              <a:chExt cx="9185974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5F68F03F-F469-123F-3C75-5B99A15D8E79}"/>
                  </a:ext>
                </a:extLst>
              </p:cNvPr>
              <p:cNvSpPr/>
              <p:nvPr/>
            </p:nvSpPr>
            <p:spPr>
              <a:xfrm>
                <a:off x="-1" y="1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97F341E9-71BC-D009-B1F7-1EA6DCE8B191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22486B17-59E4-B303-6614-51DE955756D0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A8C5020-7975-8246-F311-435B6C4571AA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12F0B00-F592-DDD0-FE63-C84FC9B018B2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54EC1D34-D2B2-D13C-2C92-EFAAE10554F7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E82EA9A6-CBC4-5604-F99F-01757C1E6D45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3E7B4068-2E3B-591C-A271-65BC1FFCBA53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AC56BA49-2AC0-9AA5-2773-D4BF8E11AE99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C93E5F49-73CE-EC98-0C1B-8F445EE078B7}"/>
              </a:ext>
            </a:extLst>
          </p:cNvPr>
          <p:cNvSpPr txBox="1"/>
          <p:nvPr/>
        </p:nvSpPr>
        <p:spPr>
          <a:xfrm>
            <a:off x="1936000" y="203406"/>
            <a:ext cx="14728711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Phân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tích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tài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chính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ECE01-8CBC-A4EC-040D-FE3A80E3E9CD}"/>
              </a:ext>
            </a:extLst>
          </p:cNvPr>
          <p:cNvSpPr txBox="1"/>
          <p:nvPr/>
        </p:nvSpPr>
        <p:spPr>
          <a:xfrm>
            <a:off x="3086793" y="1555354"/>
            <a:ext cx="12048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PAYBACK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BE96FD-DE3E-326F-C282-11581FE3E607}"/>
              </a:ext>
            </a:extLst>
          </p:cNvPr>
          <p:cNvSpPr txBox="1"/>
          <p:nvPr/>
        </p:nvSpPr>
        <p:spPr>
          <a:xfrm>
            <a:off x="10134600" y="3086100"/>
            <a:ext cx="6331685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</a:pPr>
            <a:r>
              <a:rPr lang="en-US" alt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0: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27,2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Lợi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0.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</a:pPr>
            <a:endParaRPr lang="en-US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</a:pPr>
            <a:r>
              <a:rPr lang="en-US" alt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~29,9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Lợi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vọt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~36,4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</a:pPr>
            <a:endParaRPr lang="en-US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</a:pP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alt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vi-V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luận: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 án đạt điểm hòa vốn ngay trong năm đầu tiên vận hành.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Năm 1 trở đi, đường Lợi ích tích lũy vượt xa đường Chi phí tích lũy, cho thấy khả năng sinh lời mạnh mẽ và bền vững của dự án.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9E7BA1-82CA-6A2A-1A3C-C05D41681E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8790" y="2712011"/>
            <a:ext cx="8411513" cy="66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5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E38C09-DDEE-3769-68A8-7E4839B6E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9BEA04-F2D9-8081-5E42-38580D955B62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AAA2227-72F1-B305-FCDD-00F11DDB21AA}"/>
              </a:ext>
            </a:extLst>
          </p:cNvPr>
          <p:cNvGrpSpPr/>
          <p:nvPr/>
        </p:nvGrpSpPr>
        <p:grpSpPr>
          <a:xfrm>
            <a:off x="838200" y="1568589"/>
            <a:ext cx="16778555" cy="9035385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7853915-C0B3-72AD-66E5-E43DED06AD0D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B0CCE0A3-F8C4-DA32-D78E-E86F26606ECC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1073E613-82F9-CAEF-925D-85200D9719E0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6EC3283A-4BF7-3D79-1280-77056ED0D446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60EB7F8A-A492-0782-E38F-C030D733A4D9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2DC0E547-C0B1-3E89-8285-7DC1E3804125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BDF5C25B-A1C0-5E47-B106-95503B036AAB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B0B448A2-3850-FAB8-07E0-2666DADE7E6D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909610C-C5EA-6B11-1021-12766745AF36}"/>
                </a:ext>
              </a:extLst>
            </p:cNvPr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0417CD5-5154-A922-E204-1D2003D5AC36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D77C6020-05A6-987E-D0A3-42C526C317C9}"/>
                </a:ext>
              </a:extLst>
            </p:cNvPr>
            <p:cNvGrpSpPr/>
            <p:nvPr/>
          </p:nvGrpSpPr>
          <p:grpSpPr>
            <a:xfrm>
              <a:off x="9805253" y="1"/>
              <a:ext cx="9397280" cy="10819689"/>
              <a:chOff x="-1" y="1"/>
              <a:chExt cx="9185974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7B1DC1F2-3539-7609-B7EB-74A3689ACBB0}"/>
                  </a:ext>
                </a:extLst>
              </p:cNvPr>
              <p:cNvSpPr/>
              <p:nvPr/>
            </p:nvSpPr>
            <p:spPr>
              <a:xfrm>
                <a:off x="-1" y="1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2FD4DE9C-7160-5BFA-ED20-C280C41641D4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E1C9C80B-3AC0-8030-8BEF-831109B31BEF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2F17AC6-D1A3-7886-AD11-C03205A2DA9D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4A8FAD4-358E-C21E-B35C-2B284597F4DE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9AC4228B-1096-B53E-CD71-D8EAB9B42F36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E519DB3-BC56-9BAC-C312-4DF0EDB81966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AC7CB198-048E-677B-E502-B1B902CC01C4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0C7CD1C-8156-D059-89D3-702E18E90664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34D5A18D-6899-8396-39B2-82355C56BC66}"/>
              </a:ext>
            </a:extLst>
          </p:cNvPr>
          <p:cNvSpPr txBox="1"/>
          <p:nvPr/>
        </p:nvSpPr>
        <p:spPr>
          <a:xfrm>
            <a:off x="1936000" y="203406"/>
            <a:ext cx="14728711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Đánh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giá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dự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án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thực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tế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so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với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kế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hoạch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DCF31A-7B3A-7EE0-4BF7-0B1C37B9737E}"/>
              </a:ext>
            </a:extLst>
          </p:cNvPr>
          <p:cNvSpPr txBox="1"/>
          <p:nvPr/>
        </p:nvSpPr>
        <p:spPr>
          <a:xfrm>
            <a:off x="9709494" y="3086100"/>
            <a:ext cx="73816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</a:pP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(Actual Cost)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27.200.000 VNĐ,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khớp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(Baseline)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</a:pP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43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28/08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27/10/2025.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</a:pP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544 </a:t>
            </a:r>
            <a:r>
              <a:rPr lang="en-US" alt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5ACEB8-CBAD-7990-D763-E26CBD2788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39441" y="3450006"/>
            <a:ext cx="7830856" cy="496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38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20ECB-AA30-DCBB-56D4-5A4975FFE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C164A5-DE96-80A1-5F37-A2FB9E854650}"/>
              </a:ext>
            </a:extLst>
          </p:cNvPr>
          <p:cNvSpPr/>
          <p:nvPr/>
        </p:nvSpPr>
        <p:spPr>
          <a:xfrm rot="-5113635">
            <a:off x="-508232" y="8157990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5982489-2146-B7C7-246D-6ABD04B476D4}"/>
              </a:ext>
            </a:extLst>
          </p:cNvPr>
          <p:cNvGrpSpPr/>
          <p:nvPr/>
        </p:nvGrpSpPr>
        <p:grpSpPr>
          <a:xfrm>
            <a:off x="861293" y="1495387"/>
            <a:ext cx="16778555" cy="9035385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6C558E8-018F-3EAA-7085-0961CAC3AF80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299B6F1-21F7-66EB-8AF0-10F1D0129E72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2C15186-C132-E4C1-2F2D-E2E74C5D39FA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645A6F7C-AF86-F163-BC9A-9B8F7DE84828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64A9F618-C32D-BC3A-22AB-61628C725D1C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CF83E07-C6D8-1CEC-A56C-4D4E0F1AED71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8D744D85-F6FF-2195-44DA-E93B1D70B7B5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C43A5F2-1422-45D8-7342-6CD5827F921F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A4AA2F7-937B-0E12-1A69-25097A856EE7}"/>
                </a:ext>
              </a:extLst>
            </p:cNvPr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851D069-CCE9-B95B-65DA-B2E9568B7AE2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6CB85C0-8CE7-32FE-B77A-33976E5AE676}"/>
                </a:ext>
              </a:extLst>
            </p:cNvPr>
            <p:cNvGrpSpPr/>
            <p:nvPr/>
          </p:nvGrpSpPr>
          <p:grpSpPr>
            <a:xfrm>
              <a:off x="9805253" y="1"/>
              <a:ext cx="9397280" cy="10819689"/>
              <a:chOff x="-1" y="1"/>
              <a:chExt cx="9185974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615643DC-B863-4E8C-FD07-8A384424DF9E}"/>
                  </a:ext>
                </a:extLst>
              </p:cNvPr>
              <p:cNvSpPr/>
              <p:nvPr/>
            </p:nvSpPr>
            <p:spPr>
              <a:xfrm>
                <a:off x="-1" y="1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25E21266-1C3E-45DA-4DA2-9EEF90C6A62D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B28D316D-F050-4C1F-C12D-6C7BBD1FCAA4}"/>
              </a:ext>
            </a:extLst>
          </p:cNvPr>
          <p:cNvSpPr/>
          <p:nvPr/>
        </p:nvSpPr>
        <p:spPr>
          <a:xfrm rot="1186719">
            <a:off x="16948907" y="3574197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082F8D7-E516-FFEE-9C28-F3F029ECA3C8}"/>
              </a:ext>
            </a:extLst>
          </p:cNvPr>
          <p:cNvSpPr/>
          <p:nvPr/>
        </p:nvSpPr>
        <p:spPr>
          <a:xfrm rot="-458302">
            <a:off x="16923970" y="6319737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85C868A-1354-E9E5-A6CA-771CBD0D15E6}"/>
              </a:ext>
            </a:extLst>
          </p:cNvPr>
          <p:cNvSpPr/>
          <p:nvPr/>
        </p:nvSpPr>
        <p:spPr>
          <a:xfrm rot="-1055302">
            <a:off x="-529372" y="208165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A760C50-23A7-FA64-B485-D455169DCC06}"/>
              </a:ext>
            </a:extLst>
          </p:cNvPr>
          <p:cNvSpPr/>
          <p:nvPr/>
        </p:nvSpPr>
        <p:spPr>
          <a:xfrm rot="-1656121">
            <a:off x="16350757" y="170300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43E8C39-57B0-E5FF-B56F-1E97C64A4B8D}"/>
              </a:ext>
            </a:extLst>
          </p:cNvPr>
          <p:cNvSpPr/>
          <p:nvPr/>
        </p:nvSpPr>
        <p:spPr>
          <a:xfrm rot="-2237841">
            <a:off x="17128453" y="8347487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D1D6FC23-A22F-FA69-088C-D76C853020FE}"/>
              </a:ext>
            </a:extLst>
          </p:cNvPr>
          <p:cNvSpPr/>
          <p:nvPr/>
        </p:nvSpPr>
        <p:spPr>
          <a:xfrm rot="-1479392">
            <a:off x="-554180" y="5873672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71A88E95-239E-B8B5-09D1-76132B93E9D8}"/>
              </a:ext>
            </a:extLst>
          </p:cNvPr>
          <p:cNvSpPr/>
          <p:nvPr/>
        </p:nvSpPr>
        <p:spPr>
          <a:xfrm rot="-458292">
            <a:off x="-880321" y="3011554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F0FFE069-2CC2-ED71-FEE2-02A6C86E447A}"/>
              </a:ext>
            </a:extLst>
          </p:cNvPr>
          <p:cNvSpPr txBox="1"/>
          <p:nvPr/>
        </p:nvSpPr>
        <p:spPr>
          <a:xfrm>
            <a:off x="1959093" y="136693"/>
            <a:ext cx="14728711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Kế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hoạch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quản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lý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rủi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ro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3FA1C343-2A9D-ADCB-E8EE-AA76E3204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23420" y="979450"/>
            <a:ext cx="1445849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A029597-8008-3F11-1B45-BF4D7DA2B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0841"/>
              </p:ext>
            </p:extLst>
          </p:nvPr>
        </p:nvGraphicFramePr>
        <p:xfrm>
          <a:off x="2033305" y="2261473"/>
          <a:ext cx="14333491" cy="7912029"/>
        </p:xfrm>
        <a:graphic>
          <a:graphicData uri="http://schemas.openxmlformats.org/drawingml/2006/table">
            <a:tbl>
              <a:tblPr/>
              <a:tblGrid>
                <a:gridCol w="907786">
                  <a:extLst>
                    <a:ext uri="{9D8B030D-6E8A-4147-A177-3AD203B41FA5}">
                      <a16:colId xmlns:a16="http://schemas.microsoft.com/office/drawing/2014/main" val="2009146574"/>
                    </a:ext>
                  </a:extLst>
                </a:gridCol>
                <a:gridCol w="764454">
                  <a:extLst>
                    <a:ext uri="{9D8B030D-6E8A-4147-A177-3AD203B41FA5}">
                      <a16:colId xmlns:a16="http://schemas.microsoft.com/office/drawing/2014/main" val="4201372636"/>
                    </a:ext>
                  </a:extLst>
                </a:gridCol>
                <a:gridCol w="1624463">
                  <a:extLst>
                    <a:ext uri="{9D8B030D-6E8A-4147-A177-3AD203B41FA5}">
                      <a16:colId xmlns:a16="http://schemas.microsoft.com/office/drawing/2014/main" val="1713577696"/>
                    </a:ext>
                  </a:extLst>
                </a:gridCol>
                <a:gridCol w="1958908">
                  <a:extLst>
                    <a:ext uri="{9D8B030D-6E8A-4147-A177-3AD203B41FA5}">
                      <a16:colId xmlns:a16="http://schemas.microsoft.com/office/drawing/2014/main" val="2646798363"/>
                    </a:ext>
                  </a:extLst>
                </a:gridCol>
                <a:gridCol w="1146682">
                  <a:extLst>
                    <a:ext uri="{9D8B030D-6E8A-4147-A177-3AD203B41FA5}">
                      <a16:colId xmlns:a16="http://schemas.microsoft.com/office/drawing/2014/main" val="627669360"/>
                    </a:ext>
                  </a:extLst>
                </a:gridCol>
                <a:gridCol w="1266127">
                  <a:extLst>
                    <a:ext uri="{9D8B030D-6E8A-4147-A177-3AD203B41FA5}">
                      <a16:colId xmlns:a16="http://schemas.microsoft.com/office/drawing/2014/main" val="1861126421"/>
                    </a:ext>
                  </a:extLst>
                </a:gridCol>
                <a:gridCol w="1003346">
                  <a:extLst>
                    <a:ext uri="{9D8B030D-6E8A-4147-A177-3AD203B41FA5}">
                      <a16:colId xmlns:a16="http://schemas.microsoft.com/office/drawing/2014/main" val="619871173"/>
                    </a:ext>
                  </a:extLst>
                </a:gridCol>
                <a:gridCol w="2078354">
                  <a:extLst>
                    <a:ext uri="{9D8B030D-6E8A-4147-A177-3AD203B41FA5}">
                      <a16:colId xmlns:a16="http://schemas.microsoft.com/office/drawing/2014/main" val="2419715096"/>
                    </a:ext>
                  </a:extLst>
                </a:gridCol>
                <a:gridCol w="1958908">
                  <a:extLst>
                    <a:ext uri="{9D8B030D-6E8A-4147-A177-3AD203B41FA5}">
                      <a16:colId xmlns:a16="http://schemas.microsoft.com/office/drawing/2014/main" val="772175933"/>
                    </a:ext>
                  </a:extLst>
                </a:gridCol>
                <a:gridCol w="1624463">
                  <a:extLst>
                    <a:ext uri="{9D8B030D-6E8A-4147-A177-3AD203B41FA5}">
                      <a16:colId xmlns:a16="http://schemas.microsoft.com/office/drawing/2014/main" val="1249428170"/>
                    </a:ext>
                  </a:extLst>
                </a:gridCol>
              </a:tblGrid>
              <a:tr h="1127149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STT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Mã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Rủi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ro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Nguyên nhân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Xác suất (1–10)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Tác động (1–10)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Độ ưu tiên</a:t>
                      </a:r>
                      <a:endParaRPr lang="vi-VN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Biện pháp phòng ngừa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Kế hoạch ứng phó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Phụ trách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001728"/>
                  </a:ext>
                </a:extLst>
              </a:tr>
              <a:tr h="1296874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R1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Mất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dữ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liệu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khi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đang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phát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triển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Không sao lưu thường xuyên</a:t>
                      </a:r>
                      <a:endParaRPr lang="vi-VN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Thiết lập GitHub + backup mỗi ngày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Khôi phục bản sao lưu gần nhất</a:t>
                      </a:r>
                      <a:endParaRPr lang="vi-VN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Nguyễn Lê Anh Trúc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317314"/>
                  </a:ext>
                </a:extLst>
              </a:tr>
              <a:tr h="1466599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R2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Trễ tiến độ do thiếu nhân lực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Lịch học chồng chéo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Chia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nhỏ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task, update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tiến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độ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hằng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tuần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Tạm hoãn task phụ, tập trung task chính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Đinh Thị Thảo An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922610"/>
                  </a:ext>
                </a:extLst>
              </a:tr>
              <a:tr h="1296874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R3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Yêu cầu thay đổi từ giảng viên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Không thống nhất phạm vi ban đầu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Làm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rõ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phạm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vi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và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xác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nhận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Project Charter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Cập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nhật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kế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hoạch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điều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chỉnh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lịch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Nguyễn Lê Anh Trúc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618840"/>
                  </a:ext>
                </a:extLst>
              </a:tr>
              <a:tr h="1296874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R4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Lỗi hệ thống khi demo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Thiếu kiểm thử trước buổi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báo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cáo</a:t>
                      </a:r>
                      <a:endParaRPr lang="vi-VN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Kiểm thử trước 3 ngày, có bản dự phòng</a:t>
                      </a:r>
                      <a:endParaRPr lang="vi-VN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Sử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dụng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bản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backup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chạy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ổn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định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Nguyễn Lê Anh Trúc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90481"/>
                  </a:ext>
                </a:extLst>
              </a:tr>
              <a:tr h="1127149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R5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Thiếu tài liệu báo cáo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Không phân công rõ ai làm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Phân công người viết báo cáo sớm</a:t>
                      </a:r>
                      <a:endParaRPr lang="vi-VN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Bổ sung gấp nội dung thiếu</a:t>
                      </a:r>
                      <a:endParaRPr lang="en-US" sz="240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Đinh Thị Thảo An</a:t>
                      </a:r>
                      <a:endParaRPr lang="en-US" sz="2400" dirty="0">
                        <a:effectLst/>
                      </a:endParaRPr>
                    </a:p>
                  </a:txBody>
                  <a:tcPr marL="32347" marR="32347" marT="32347" marB="3234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744648"/>
                  </a:ext>
                </a:extLst>
              </a:tr>
            </a:tbl>
          </a:graphicData>
        </a:graphic>
      </p:graphicFrame>
      <p:sp>
        <p:nvSpPr>
          <p:cNvPr id="31" name="Rectangle 3">
            <a:extLst>
              <a:ext uri="{FF2B5EF4-FFF2-40B4-BE49-F238E27FC236}">
                <a16:creationId xmlns:a16="http://schemas.microsoft.com/office/drawing/2014/main" id="{2CEE132F-BABB-9602-385C-855347BE0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868" y="1175139"/>
            <a:ext cx="1847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3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10193" y="2238945"/>
            <a:ext cx="14867614" cy="8114767"/>
            <a:chOff x="0" y="0"/>
            <a:chExt cx="19823485" cy="108196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9805254" y="0"/>
              <a:ext cx="9389445" cy="10819690"/>
              <a:chOff x="0" y="0"/>
              <a:chExt cx="9178315" cy="1057639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1491966" y="3072220"/>
            <a:ext cx="4209431" cy="3467964"/>
            <a:chOff x="0" y="0"/>
            <a:chExt cx="1108710" cy="9132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08710" cy="913258"/>
            </a:xfrm>
            <a:custGeom>
              <a:avLst/>
              <a:gdLst/>
              <a:ahLst/>
              <a:cxnLst/>
              <a:rect l="l" t="t" r="r" b="b"/>
              <a:pathLst>
                <a:path w="1108710" h="913258">
                  <a:moveTo>
                    <a:pt x="1108710" y="73567"/>
                  </a:moveTo>
                  <a:lnTo>
                    <a:pt x="1108710" y="839691"/>
                  </a:lnTo>
                  <a:cubicBezTo>
                    <a:pt x="1108710" y="859202"/>
                    <a:pt x="1100959" y="877915"/>
                    <a:pt x="1087163" y="891711"/>
                  </a:cubicBezTo>
                  <a:cubicBezTo>
                    <a:pt x="1073366" y="905508"/>
                    <a:pt x="1054654" y="913258"/>
                    <a:pt x="1035143" y="913258"/>
                  </a:cubicBezTo>
                  <a:lnTo>
                    <a:pt x="73567" y="913258"/>
                  </a:lnTo>
                  <a:cubicBezTo>
                    <a:pt x="54056" y="913258"/>
                    <a:pt x="35344" y="905508"/>
                    <a:pt x="21547" y="891711"/>
                  </a:cubicBezTo>
                  <a:cubicBezTo>
                    <a:pt x="7751" y="877915"/>
                    <a:pt x="0" y="859202"/>
                    <a:pt x="0" y="839691"/>
                  </a:cubicBezTo>
                  <a:lnTo>
                    <a:pt x="0" y="73567"/>
                  </a:lnTo>
                  <a:cubicBezTo>
                    <a:pt x="0" y="54056"/>
                    <a:pt x="7751" y="35344"/>
                    <a:pt x="21547" y="21547"/>
                  </a:cubicBezTo>
                  <a:cubicBezTo>
                    <a:pt x="35344" y="7751"/>
                    <a:pt x="54056" y="0"/>
                    <a:pt x="73567" y="0"/>
                  </a:cubicBezTo>
                  <a:lnTo>
                    <a:pt x="1035143" y="0"/>
                  </a:lnTo>
                  <a:cubicBezTo>
                    <a:pt x="1075773" y="0"/>
                    <a:pt x="1108710" y="32937"/>
                    <a:pt x="1108710" y="73567"/>
                  </a:cubicBezTo>
                  <a:close/>
                </a:path>
              </a:pathLst>
            </a:custGeom>
            <a:solidFill>
              <a:srgbClr val="C8E3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1108710" cy="87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1581552" y="3225103"/>
            <a:ext cx="4007677" cy="2251805"/>
          </a:xfrm>
          <a:custGeom>
            <a:avLst/>
            <a:gdLst/>
            <a:ahLst/>
            <a:cxnLst/>
            <a:rect l="l" t="t" r="r" b="b"/>
            <a:pathLst>
              <a:path w="4007677" h="2251805">
                <a:moveTo>
                  <a:pt x="0" y="0"/>
                </a:moveTo>
                <a:lnTo>
                  <a:pt x="4007677" y="0"/>
                </a:lnTo>
                <a:lnTo>
                  <a:pt x="4007677" y="2251805"/>
                </a:lnTo>
                <a:lnTo>
                  <a:pt x="0" y="22518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748040" y="7213760"/>
            <a:ext cx="6170780" cy="2862530"/>
            <a:chOff x="0" y="0"/>
            <a:chExt cx="1625304" cy="7538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25304" cy="753823"/>
            </a:xfrm>
            <a:custGeom>
              <a:avLst/>
              <a:gdLst/>
              <a:ahLst/>
              <a:cxnLst/>
              <a:rect l="l" t="t" r="r" b="b"/>
              <a:pathLst>
                <a:path w="1625304" h="753823">
                  <a:moveTo>
                    <a:pt x="1625304" y="50184"/>
                  </a:moveTo>
                  <a:lnTo>
                    <a:pt x="1625304" y="703638"/>
                  </a:lnTo>
                  <a:cubicBezTo>
                    <a:pt x="1625304" y="731354"/>
                    <a:pt x="1602836" y="753823"/>
                    <a:pt x="1575120" y="753823"/>
                  </a:cubicBezTo>
                  <a:lnTo>
                    <a:pt x="50184" y="753823"/>
                  </a:lnTo>
                  <a:cubicBezTo>
                    <a:pt x="36875" y="753823"/>
                    <a:pt x="24110" y="748535"/>
                    <a:pt x="14699" y="739124"/>
                  </a:cubicBezTo>
                  <a:cubicBezTo>
                    <a:pt x="5287" y="729713"/>
                    <a:pt x="0" y="716948"/>
                    <a:pt x="0" y="703638"/>
                  </a:cubicBezTo>
                  <a:lnTo>
                    <a:pt x="0" y="50184"/>
                  </a:lnTo>
                  <a:cubicBezTo>
                    <a:pt x="0" y="22468"/>
                    <a:pt x="22468" y="0"/>
                    <a:pt x="50184" y="0"/>
                  </a:cubicBezTo>
                  <a:lnTo>
                    <a:pt x="1575120" y="0"/>
                  </a:lnTo>
                  <a:cubicBezTo>
                    <a:pt x="1602836" y="0"/>
                    <a:pt x="1625304" y="22468"/>
                    <a:pt x="1625304" y="50184"/>
                  </a:cubicBezTo>
                  <a:close/>
                </a:path>
              </a:pathLst>
            </a:custGeom>
            <a:solidFill>
              <a:srgbClr val="C8E3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38100"/>
              <a:ext cx="1625304" cy="715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3108200" y="7657415"/>
            <a:ext cx="1988489" cy="1988489"/>
          </a:xfrm>
          <a:custGeom>
            <a:avLst/>
            <a:gdLst/>
            <a:ahLst/>
            <a:cxnLst/>
            <a:rect l="l" t="t" r="r" b="b"/>
            <a:pathLst>
              <a:path w="1988489" h="1988489">
                <a:moveTo>
                  <a:pt x="0" y="0"/>
                </a:moveTo>
                <a:lnTo>
                  <a:pt x="1988489" y="0"/>
                </a:lnTo>
                <a:lnTo>
                  <a:pt x="1988489" y="1988489"/>
                </a:lnTo>
                <a:lnTo>
                  <a:pt x="0" y="198848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9648357" y="7213760"/>
            <a:ext cx="6170780" cy="2862530"/>
            <a:chOff x="0" y="0"/>
            <a:chExt cx="1625304" cy="7538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25304" cy="753823"/>
            </a:xfrm>
            <a:custGeom>
              <a:avLst/>
              <a:gdLst/>
              <a:ahLst/>
              <a:cxnLst/>
              <a:rect l="l" t="t" r="r" b="b"/>
              <a:pathLst>
                <a:path w="1625304" h="753823">
                  <a:moveTo>
                    <a:pt x="1625304" y="50184"/>
                  </a:moveTo>
                  <a:lnTo>
                    <a:pt x="1625304" y="703638"/>
                  </a:lnTo>
                  <a:cubicBezTo>
                    <a:pt x="1625304" y="731354"/>
                    <a:pt x="1602836" y="753823"/>
                    <a:pt x="1575120" y="753823"/>
                  </a:cubicBezTo>
                  <a:lnTo>
                    <a:pt x="50184" y="753823"/>
                  </a:lnTo>
                  <a:cubicBezTo>
                    <a:pt x="36875" y="753823"/>
                    <a:pt x="24110" y="748535"/>
                    <a:pt x="14699" y="739124"/>
                  </a:cubicBezTo>
                  <a:cubicBezTo>
                    <a:pt x="5287" y="729713"/>
                    <a:pt x="0" y="716948"/>
                    <a:pt x="0" y="703638"/>
                  </a:cubicBezTo>
                  <a:lnTo>
                    <a:pt x="0" y="50184"/>
                  </a:lnTo>
                  <a:cubicBezTo>
                    <a:pt x="0" y="22468"/>
                    <a:pt x="22468" y="0"/>
                    <a:pt x="50184" y="0"/>
                  </a:cubicBezTo>
                  <a:lnTo>
                    <a:pt x="1575120" y="0"/>
                  </a:lnTo>
                  <a:cubicBezTo>
                    <a:pt x="1602836" y="0"/>
                    <a:pt x="1625304" y="22468"/>
                    <a:pt x="1625304" y="50184"/>
                  </a:cubicBezTo>
                  <a:close/>
                </a:path>
              </a:pathLst>
            </a:custGeom>
            <a:solidFill>
              <a:srgbClr val="C8E3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38100"/>
              <a:ext cx="1625304" cy="715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9837475" y="7641199"/>
            <a:ext cx="2166958" cy="1898255"/>
          </a:xfrm>
          <a:custGeom>
            <a:avLst/>
            <a:gdLst/>
            <a:ahLst/>
            <a:cxnLst/>
            <a:rect l="l" t="t" r="r" b="b"/>
            <a:pathLst>
              <a:path w="2166958" h="1898255">
                <a:moveTo>
                  <a:pt x="0" y="0"/>
                </a:moveTo>
                <a:lnTo>
                  <a:pt x="2166959" y="0"/>
                </a:lnTo>
                <a:lnTo>
                  <a:pt x="2166959" y="1898256"/>
                </a:lnTo>
                <a:lnTo>
                  <a:pt x="0" y="189825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7164796" y="3259318"/>
            <a:ext cx="4209431" cy="3315081"/>
            <a:chOff x="0" y="0"/>
            <a:chExt cx="1108710" cy="87299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08710" cy="872998"/>
            </a:xfrm>
            <a:custGeom>
              <a:avLst/>
              <a:gdLst/>
              <a:ahLst/>
              <a:cxnLst/>
              <a:rect l="l" t="t" r="r" b="b"/>
              <a:pathLst>
                <a:path w="1108710" h="872998">
                  <a:moveTo>
                    <a:pt x="1108710" y="73567"/>
                  </a:moveTo>
                  <a:lnTo>
                    <a:pt x="1108710" y="799431"/>
                  </a:lnTo>
                  <a:cubicBezTo>
                    <a:pt x="1108710" y="840061"/>
                    <a:pt x="1075773" y="872998"/>
                    <a:pt x="1035143" y="872998"/>
                  </a:cubicBezTo>
                  <a:lnTo>
                    <a:pt x="73567" y="872998"/>
                  </a:lnTo>
                  <a:cubicBezTo>
                    <a:pt x="54056" y="872998"/>
                    <a:pt x="35344" y="865247"/>
                    <a:pt x="21547" y="851451"/>
                  </a:cubicBezTo>
                  <a:cubicBezTo>
                    <a:pt x="7751" y="837654"/>
                    <a:pt x="0" y="818942"/>
                    <a:pt x="0" y="799431"/>
                  </a:cubicBezTo>
                  <a:lnTo>
                    <a:pt x="0" y="73567"/>
                  </a:lnTo>
                  <a:cubicBezTo>
                    <a:pt x="0" y="54056"/>
                    <a:pt x="7751" y="35344"/>
                    <a:pt x="21547" y="21547"/>
                  </a:cubicBezTo>
                  <a:cubicBezTo>
                    <a:pt x="35344" y="7751"/>
                    <a:pt x="54056" y="0"/>
                    <a:pt x="73567" y="0"/>
                  </a:cubicBezTo>
                  <a:lnTo>
                    <a:pt x="1035143" y="0"/>
                  </a:lnTo>
                  <a:cubicBezTo>
                    <a:pt x="1075773" y="0"/>
                    <a:pt x="1108710" y="32937"/>
                    <a:pt x="1108710" y="73567"/>
                  </a:cubicBezTo>
                  <a:close/>
                </a:path>
              </a:pathLst>
            </a:custGeom>
            <a:solidFill>
              <a:srgbClr val="C8E3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38100"/>
              <a:ext cx="1108710" cy="834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7820018" y="3395832"/>
            <a:ext cx="2770934" cy="2081077"/>
          </a:xfrm>
          <a:custGeom>
            <a:avLst/>
            <a:gdLst/>
            <a:ahLst/>
            <a:cxnLst/>
            <a:rect l="l" t="t" r="r" b="b"/>
            <a:pathLst>
              <a:path w="2770934" h="2081077">
                <a:moveTo>
                  <a:pt x="0" y="0"/>
                </a:moveTo>
                <a:lnTo>
                  <a:pt x="2770934" y="0"/>
                </a:lnTo>
                <a:lnTo>
                  <a:pt x="2770934" y="2081076"/>
                </a:lnTo>
                <a:lnTo>
                  <a:pt x="0" y="20810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24349" b="-87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2748040" y="3225103"/>
            <a:ext cx="4209431" cy="3315081"/>
            <a:chOff x="0" y="0"/>
            <a:chExt cx="1108710" cy="87299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08710" cy="872998"/>
            </a:xfrm>
            <a:custGeom>
              <a:avLst/>
              <a:gdLst/>
              <a:ahLst/>
              <a:cxnLst/>
              <a:rect l="l" t="t" r="r" b="b"/>
              <a:pathLst>
                <a:path w="1108710" h="872998">
                  <a:moveTo>
                    <a:pt x="1108710" y="73567"/>
                  </a:moveTo>
                  <a:lnTo>
                    <a:pt x="1108710" y="799431"/>
                  </a:lnTo>
                  <a:cubicBezTo>
                    <a:pt x="1108710" y="840061"/>
                    <a:pt x="1075773" y="872998"/>
                    <a:pt x="1035143" y="872998"/>
                  </a:cubicBezTo>
                  <a:lnTo>
                    <a:pt x="73567" y="872998"/>
                  </a:lnTo>
                  <a:cubicBezTo>
                    <a:pt x="54056" y="872998"/>
                    <a:pt x="35344" y="865247"/>
                    <a:pt x="21547" y="851451"/>
                  </a:cubicBezTo>
                  <a:cubicBezTo>
                    <a:pt x="7751" y="837654"/>
                    <a:pt x="0" y="818942"/>
                    <a:pt x="0" y="799431"/>
                  </a:cubicBezTo>
                  <a:lnTo>
                    <a:pt x="0" y="73567"/>
                  </a:lnTo>
                  <a:cubicBezTo>
                    <a:pt x="0" y="54056"/>
                    <a:pt x="7751" y="35344"/>
                    <a:pt x="21547" y="21547"/>
                  </a:cubicBezTo>
                  <a:cubicBezTo>
                    <a:pt x="35344" y="7751"/>
                    <a:pt x="54056" y="0"/>
                    <a:pt x="73567" y="0"/>
                  </a:cubicBezTo>
                  <a:lnTo>
                    <a:pt x="1035143" y="0"/>
                  </a:lnTo>
                  <a:cubicBezTo>
                    <a:pt x="1075773" y="0"/>
                    <a:pt x="1108710" y="32937"/>
                    <a:pt x="1108710" y="73567"/>
                  </a:cubicBezTo>
                  <a:close/>
                </a:path>
              </a:pathLst>
            </a:custGeom>
            <a:solidFill>
              <a:srgbClr val="C8E3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38100"/>
              <a:ext cx="1108710" cy="834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2991905" y="3395832"/>
            <a:ext cx="3614594" cy="2033209"/>
          </a:xfrm>
          <a:custGeom>
            <a:avLst/>
            <a:gdLst/>
            <a:ahLst/>
            <a:cxnLst/>
            <a:rect l="l" t="t" r="r" b="b"/>
            <a:pathLst>
              <a:path w="3614594" h="2033209">
                <a:moveTo>
                  <a:pt x="0" y="0"/>
                </a:moveTo>
                <a:lnTo>
                  <a:pt x="3614594" y="0"/>
                </a:lnTo>
                <a:lnTo>
                  <a:pt x="3614594" y="2033209"/>
                </a:lnTo>
                <a:lnTo>
                  <a:pt x="0" y="203320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3606570" y="1217523"/>
            <a:ext cx="110748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Các công cụ sử dụng trong dự án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91905" y="5496797"/>
            <a:ext cx="351580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Xây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dựng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backend,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xử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nghiệp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vụ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API.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405146" y="5530389"/>
            <a:ext cx="351580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Thiết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kế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tạo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giao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diện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người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dùng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466037" y="5599032"/>
            <a:ext cx="4235360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Lưu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trữ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dữ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dạng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tài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liệu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linh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hoạt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dễ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mở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rộng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264577" y="8145915"/>
            <a:ext cx="3570640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Vẽ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sơ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đồ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use case, ERD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mô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hình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175884" y="8092124"/>
            <a:ext cx="3315237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Lập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kế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hoạch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theo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dõi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tiến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quản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dự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2700" dirty="0" err="1">
                <a:latin typeface="Asap"/>
                <a:ea typeface="Asap"/>
                <a:cs typeface="Asap"/>
                <a:sym typeface="Asap"/>
              </a:rPr>
              <a:t>án</a:t>
            </a:r>
            <a:r>
              <a:rPr lang="en-US" sz="2700" dirty="0">
                <a:latin typeface="Asap"/>
                <a:ea typeface="Asap"/>
                <a:cs typeface="Asap"/>
                <a:sym typeface="Asap"/>
              </a:rPr>
              <a:t>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328274" y="7476088"/>
            <a:ext cx="2491743" cy="55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u="sng" dirty="0">
                <a:latin typeface="Asap Bold"/>
                <a:ea typeface="Asap Bold"/>
                <a:cs typeface="Asap Bold"/>
                <a:sym typeface="Asap Bold"/>
              </a:rPr>
              <a:t>Draw.io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912172" y="7476088"/>
            <a:ext cx="3003916" cy="55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u="sng" dirty="0">
                <a:latin typeface="Asap Bold"/>
                <a:ea typeface="Asap Bold"/>
                <a:cs typeface="Asap Bold"/>
                <a:sym typeface="Asap Bold"/>
              </a:rPr>
              <a:t>MS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4692" y="1028700"/>
            <a:ext cx="12989382" cy="8229600"/>
            <a:chOff x="0" y="0"/>
            <a:chExt cx="17319176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1318048" y="977717"/>
              <a:ext cx="16001128" cy="9995083"/>
              <a:chOff x="0" y="0"/>
              <a:chExt cx="15556160" cy="971713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1" y="0"/>
                <a:ext cx="15563819" cy="9717134"/>
              </a:xfrm>
              <a:custGeom>
                <a:avLst/>
                <a:gdLst/>
                <a:ahLst/>
                <a:cxnLst/>
                <a:rect l="l" t="t" r="r" b="b"/>
                <a:pathLst>
                  <a:path w="15563819" h="9717134">
                    <a:moveTo>
                      <a:pt x="15057380" y="9700216"/>
                    </a:moveTo>
                    <a:cubicBezTo>
                      <a:pt x="15057380" y="9700216"/>
                      <a:pt x="14820385" y="9690246"/>
                      <a:pt x="14458246" y="9703690"/>
                    </a:cubicBezTo>
                    <a:cubicBezTo>
                      <a:pt x="14096106" y="9717134"/>
                      <a:pt x="490924" y="9717134"/>
                      <a:pt x="490924" y="9717134"/>
                    </a:cubicBezTo>
                    <a:cubicBezTo>
                      <a:pt x="245502" y="9717134"/>
                      <a:pt x="32509" y="9619866"/>
                      <a:pt x="31032" y="9459752"/>
                    </a:cubicBezTo>
                    <a:cubicBezTo>
                      <a:pt x="31032" y="9459752"/>
                      <a:pt x="0" y="6758194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010832" y="0"/>
                      <a:pt x="15010832" y="0"/>
                    </a:cubicBezTo>
                    <a:cubicBezTo>
                      <a:pt x="15322732" y="0"/>
                      <a:pt x="15556162" y="101069"/>
                      <a:pt x="15548303" y="303616"/>
                    </a:cubicBezTo>
                    <a:cubicBezTo>
                      <a:pt x="15548303" y="303616"/>
                      <a:pt x="15546308" y="6210870"/>
                      <a:pt x="15555064" y="8760165"/>
                    </a:cubicBezTo>
                    <a:cubicBezTo>
                      <a:pt x="15563818" y="9053467"/>
                      <a:pt x="15517271" y="9386538"/>
                      <a:pt x="15517271" y="9386538"/>
                    </a:cubicBezTo>
                    <a:cubicBezTo>
                      <a:pt x="15514305" y="9566563"/>
                      <a:pt x="15302802" y="9700216"/>
                      <a:pt x="15057380" y="9700216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318048" y="1067537"/>
              <a:ext cx="15863089" cy="9778026"/>
              <a:chOff x="0" y="0"/>
              <a:chExt cx="15653105" cy="96485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" y="0"/>
                <a:ext cx="15660765" cy="9648591"/>
              </a:xfrm>
              <a:custGeom>
                <a:avLst/>
                <a:gdLst/>
                <a:ahLst/>
                <a:cxnLst/>
                <a:rect l="l" t="t" r="r" b="b"/>
                <a:pathLst>
                  <a:path w="15660765" h="9648591">
                    <a:moveTo>
                      <a:pt x="15154326" y="9631673"/>
                    </a:moveTo>
                    <a:cubicBezTo>
                      <a:pt x="15154326" y="9631673"/>
                      <a:pt x="14917329" y="9621703"/>
                      <a:pt x="14555190" y="9635147"/>
                    </a:cubicBezTo>
                    <a:cubicBezTo>
                      <a:pt x="14193053" y="9648591"/>
                      <a:pt x="490924" y="9648591"/>
                      <a:pt x="490924" y="9648591"/>
                    </a:cubicBezTo>
                    <a:cubicBezTo>
                      <a:pt x="245502" y="9648591"/>
                      <a:pt x="32509" y="9551323"/>
                      <a:pt x="31032" y="9391209"/>
                    </a:cubicBezTo>
                    <a:cubicBezTo>
                      <a:pt x="31032" y="9391209"/>
                      <a:pt x="0" y="670510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107777" y="0"/>
                      <a:pt x="15107777" y="0"/>
                    </a:cubicBezTo>
                    <a:cubicBezTo>
                      <a:pt x="15419677" y="0"/>
                      <a:pt x="15653106" y="101069"/>
                      <a:pt x="15645248" y="303616"/>
                    </a:cubicBezTo>
                    <a:cubicBezTo>
                      <a:pt x="15645248" y="303616"/>
                      <a:pt x="15643254" y="6162502"/>
                      <a:pt x="15652008" y="8691622"/>
                    </a:cubicBezTo>
                    <a:cubicBezTo>
                      <a:pt x="15660764" y="8984924"/>
                      <a:pt x="15614215" y="9317995"/>
                      <a:pt x="15614215" y="9317995"/>
                    </a:cubicBezTo>
                    <a:cubicBezTo>
                      <a:pt x="15611251" y="9498020"/>
                      <a:pt x="15399748" y="9631673"/>
                      <a:pt x="15154326" y="9631673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318048" y="0"/>
              <a:ext cx="15408107" cy="10328670"/>
              <a:chOff x="0" y="0"/>
              <a:chExt cx="15970011" cy="107053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1" y="0"/>
                <a:ext cx="15977671" cy="10705337"/>
              </a:xfrm>
              <a:custGeom>
                <a:avLst/>
                <a:gdLst/>
                <a:ahLst/>
                <a:cxnLst/>
                <a:rect l="l" t="t" r="r" b="b"/>
                <a:pathLst>
                  <a:path w="15977671" h="10705337">
                    <a:moveTo>
                      <a:pt x="15471232" y="10688418"/>
                    </a:moveTo>
                    <a:cubicBezTo>
                      <a:pt x="15471232" y="10688418"/>
                      <a:pt x="15234235" y="10678449"/>
                      <a:pt x="14872096" y="10691893"/>
                    </a:cubicBezTo>
                    <a:cubicBezTo>
                      <a:pt x="14509959" y="10705337"/>
                      <a:pt x="490924" y="10705337"/>
                      <a:pt x="490924" y="10705337"/>
                    </a:cubicBezTo>
                    <a:cubicBezTo>
                      <a:pt x="245502" y="10705337"/>
                      <a:pt x="32509" y="10608069"/>
                      <a:pt x="31032" y="10447955"/>
                    </a:cubicBezTo>
                    <a:cubicBezTo>
                      <a:pt x="31032" y="10447955"/>
                      <a:pt x="0" y="7523653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424683" y="0"/>
                      <a:pt x="15424683" y="0"/>
                    </a:cubicBezTo>
                    <a:cubicBezTo>
                      <a:pt x="15736583" y="0"/>
                      <a:pt x="15970012" y="101069"/>
                      <a:pt x="15962154" y="303616"/>
                    </a:cubicBezTo>
                    <a:cubicBezTo>
                      <a:pt x="15962154" y="303616"/>
                      <a:pt x="15960160" y="6908210"/>
                      <a:pt x="15968915" y="9748368"/>
                    </a:cubicBezTo>
                    <a:cubicBezTo>
                      <a:pt x="15977671" y="10041669"/>
                      <a:pt x="15931122" y="10374741"/>
                      <a:pt x="15931122" y="10374741"/>
                    </a:cubicBezTo>
                    <a:cubicBezTo>
                      <a:pt x="15928157" y="10554766"/>
                      <a:pt x="15716654" y="10688418"/>
                      <a:pt x="15471232" y="10688418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56" y="982601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56" y="71720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5426" y="2215712"/>
            <a:ext cx="8369146" cy="5533727"/>
            <a:chOff x="0" y="0"/>
            <a:chExt cx="11158862" cy="737830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990503"/>
              <a:ext cx="11158862" cy="538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079492" lvl="1" indent="-539746" algn="l">
                <a:lnSpc>
                  <a:spcPts val="6399"/>
                </a:lnSpc>
                <a:buAutoNum type="arabicPeriod"/>
              </a:pPr>
              <a:r>
                <a:rPr lang="en-US" sz="4999" b="1" spc="-49" dirty="0" err="1">
                  <a:latin typeface="Asap"/>
                  <a:ea typeface="Asap"/>
                  <a:cs typeface="Asap"/>
                  <a:sym typeface="Asap"/>
                </a:rPr>
                <a:t>Giới</a:t>
              </a:r>
              <a:r>
                <a:rPr lang="en-US" sz="4999" b="1" spc="-49" dirty="0">
                  <a:latin typeface="Asap"/>
                  <a:ea typeface="Asap"/>
                  <a:cs typeface="Asap"/>
                  <a:sym typeface="Asap"/>
                </a:rPr>
                <a:t> </a:t>
              </a:r>
              <a:r>
                <a:rPr lang="en-US" sz="4999" b="1" spc="-49" dirty="0" err="1">
                  <a:latin typeface="Asap"/>
                  <a:ea typeface="Asap"/>
                  <a:cs typeface="Asap"/>
                  <a:sym typeface="Asap"/>
                </a:rPr>
                <a:t>thiệu</a:t>
              </a:r>
              <a:endParaRPr lang="en-US" sz="4999" b="1" spc="-49" dirty="0">
                <a:latin typeface="Asap"/>
                <a:ea typeface="Asap"/>
                <a:cs typeface="Asap"/>
                <a:sym typeface="Asap"/>
              </a:endParaRPr>
            </a:p>
            <a:p>
              <a:pPr marL="1079492" lvl="1" indent="-539746" algn="l">
                <a:lnSpc>
                  <a:spcPts val="6399"/>
                </a:lnSpc>
                <a:buAutoNum type="arabicPeriod"/>
              </a:pPr>
              <a:r>
                <a:rPr lang="en-US" sz="4999" b="1" u="none" strike="noStrike" spc="-49" dirty="0" err="1">
                  <a:latin typeface="Asap"/>
                  <a:ea typeface="Asap"/>
                  <a:cs typeface="Asap"/>
                  <a:sym typeface="Asap"/>
                </a:rPr>
                <a:t>Thiết</a:t>
              </a:r>
              <a:r>
                <a:rPr lang="en-US" sz="4999" b="1" u="none" strike="noStrike" spc="-49" dirty="0">
                  <a:latin typeface="Asap"/>
                  <a:ea typeface="Asap"/>
                  <a:cs typeface="Asap"/>
                  <a:sym typeface="Asap"/>
                </a:rPr>
                <a:t> </a:t>
              </a:r>
              <a:r>
                <a:rPr lang="en-US" sz="4999" b="1" u="none" strike="noStrike" spc="-49" dirty="0" err="1">
                  <a:latin typeface="Asap"/>
                  <a:ea typeface="Asap"/>
                  <a:cs typeface="Asap"/>
                  <a:sym typeface="Asap"/>
                </a:rPr>
                <a:t>kế</a:t>
              </a:r>
              <a:r>
                <a:rPr lang="en-US" sz="4999" b="1" u="none" strike="noStrike" spc="-49" dirty="0">
                  <a:latin typeface="Asap"/>
                  <a:ea typeface="Asap"/>
                  <a:cs typeface="Asap"/>
                  <a:sym typeface="Asap"/>
                </a:rPr>
                <a:t> </a:t>
              </a:r>
              <a:r>
                <a:rPr lang="en-US" sz="4999" b="1" u="none" strike="noStrike" spc="-49" dirty="0" err="1">
                  <a:latin typeface="Asap"/>
                  <a:ea typeface="Asap"/>
                  <a:cs typeface="Asap"/>
                  <a:sym typeface="Asap"/>
                </a:rPr>
                <a:t>hệ</a:t>
              </a:r>
              <a:r>
                <a:rPr lang="en-US" sz="4999" b="1" u="none" strike="noStrike" spc="-49" dirty="0">
                  <a:latin typeface="Asap"/>
                  <a:ea typeface="Asap"/>
                  <a:cs typeface="Asap"/>
                  <a:sym typeface="Asap"/>
                </a:rPr>
                <a:t> </a:t>
              </a:r>
              <a:r>
                <a:rPr lang="en-US" sz="4999" b="1" u="none" strike="noStrike" spc="-49" dirty="0" err="1">
                  <a:latin typeface="Asap"/>
                  <a:ea typeface="Asap"/>
                  <a:cs typeface="Asap"/>
                  <a:sym typeface="Asap"/>
                </a:rPr>
                <a:t>thống</a:t>
              </a:r>
              <a:r>
                <a:rPr lang="en-US" sz="4999" b="1" u="none" strike="noStrike" spc="-49" dirty="0">
                  <a:latin typeface="Asap"/>
                  <a:ea typeface="Asap"/>
                  <a:cs typeface="Asap"/>
                  <a:sym typeface="Asap"/>
                </a:rPr>
                <a:t> </a:t>
              </a:r>
            </a:p>
            <a:p>
              <a:pPr marL="1079492" lvl="1" indent="-539746" algn="l">
                <a:lnSpc>
                  <a:spcPts val="6399"/>
                </a:lnSpc>
                <a:buAutoNum type="arabicPeriod"/>
              </a:pPr>
              <a:r>
                <a:rPr lang="en-US" sz="4999" b="1" u="none" strike="noStrike" spc="-49" dirty="0" err="1">
                  <a:latin typeface="Asap"/>
                  <a:ea typeface="Asap"/>
                  <a:cs typeface="Asap"/>
                  <a:sym typeface="Asap"/>
                </a:rPr>
                <a:t>Kết</a:t>
              </a:r>
              <a:r>
                <a:rPr lang="en-US" sz="4999" b="1" u="none" strike="noStrike" spc="-49" dirty="0">
                  <a:latin typeface="Asap"/>
                  <a:ea typeface="Asap"/>
                  <a:cs typeface="Asap"/>
                  <a:sym typeface="Asap"/>
                </a:rPr>
                <a:t> </a:t>
              </a:r>
              <a:r>
                <a:rPr lang="en-US" sz="4999" b="1" u="none" strike="noStrike" spc="-49" dirty="0" err="1">
                  <a:latin typeface="Asap"/>
                  <a:ea typeface="Asap"/>
                  <a:cs typeface="Asap"/>
                  <a:sym typeface="Asap"/>
                </a:rPr>
                <a:t>quả</a:t>
              </a:r>
              <a:r>
                <a:rPr lang="en-US" sz="4999" b="1" u="none" strike="noStrike" spc="-49" dirty="0">
                  <a:latin typeface="Asap"/>
                  <a:ea typeface="Asap"/>
                  <a:cs typeface="Asap"/>
                  <a:sym typeface="Asap"/>
                </a:rPr>
                <a:t> </a:t>
              </a:r>
              <a:r>
                <a:rPr lang="en-US" sz="4999" b="1" u="none" strike="noStrike" spc="-49" dirty="0" err="1">
                  <a:latin typeface="Asap"/>
                  <a:ea typeface="Asap"/>
                  <a:cs typeface="Asap"/>
                  <a:sym typeface="Asap"/>
                </a:rPr>
                <a:t>đạt</a:t>
              </a:r>
              <a:r>
                <a:rPr lang="en-US" sz="4999" b="1" u="none" strike="noStrike" spc="-49" dirty="0">
                  <a:latin typeface="Asap"/>
                  <a:ea typeface="Asap"/>
                  <a:cs typeface="Asap"/>
                  <a:sym typeface="Asap"/>
                </a:rPr>
                <a:t> </a:t>
              </a:r>
              <a:r>
                <a:rPr lang="en-US" sz="4999" b="1" u="none" strike="noStrike" spc="-49" dirty="0" err="1">
                  <a:latin typeface="Asap"/>
                  <a:ea typeface="Asap"/>
                  <a:cs typeface="Asap"/>
                  <a:sym typeface="Asap"/>
                </a:rPr>
                <a:t>được</a:t>
              </a:r>
              <a:endParaRPr lang="en-US" sz="4999" b="1" u="none" strike="noStrike" spc="-49" dirty="0">
                <a:latin typeface="Asap"/>
                <a:ea typeface="Asap"/>
                <a:cs typeface="Asap"/>
                <a:sym typeface="Asap"/>
              </a:endParaRPr>
            </a:p>
            <a:p>
              <a:pPr marL="1079492" lvl="1" indent="-539746" algn="l">
                <a:lnSpc>
                  <a:spcPts val="6399"/>
                </a:lnSpc>
                <a:buAutoNum type="arabicPeriod"/>
              </a:pPr>
              <a:r>
                <a:rPr lang="en-US" sz="4999" b="1" u="none" strike="noStrike" spc="-49" dirty="0">
                  <a:latin typeface="Asap"/>
                  <a:ea typeface="Asap"/>
                  <a:cs typeface="Asap"/>
                  <a:sym typeface="Asap"/>
                </a:rPr>
                <a:t>Demo </a:t>
              </a:r>
            </a:p>
            <a:p>
              <a:pPr marL="1079492" lvl="1" indent="-539746" algn="l">
                <a:lnSpc>
                  <a:spcPts val="6399"/>
                </a:lnSpc>
                <a:buAutoNum type="arabicPeriod"/>
              </a:pPr>
              <a:r>
                <a:rPr lang="en-US" sz="4999" b="1" u="none" strike="noStrike" spc="-49" dirty="0" err="1">
                  <a:latin typeface="Asap"/>
                  <a:ea typeface="Asap"/>
                  <a:cs typeface="Asap"/>
                  <a:sym typeface="Asap"/>
                </a:rPr>
                <a:t>Kết</a:t>
              </a:r>
              <a:r>
                <a:rPr lang="en-US" sz="4999" b="1" u="none" strike="noStrike" spc="-49" dirty="0">
                  <a:latin typeface="Asap"/>
                  <a:ea typeface="Asap"/>
                  <a:cs typeface="Asap"/>
                  <a:sym typeface="Asap"/>
                </a:rPr>
                <a:t> </a:t>
              </a:r>
              <a:r>
                <a:rPr lang="en-US" sz="4999" b="1" u="none" strike="noStrike" spc="-49" dirty="0" err="1">
                  <a:latin typeface="Asap"/>
                  <a:ea typeface="Asap"/>
                  <a:cs typeface="Asap"/>
                  <a:sym typeface="Asap"/>
                </a:rPr>
                <a:t>luận</a:t>
              </a:r>
              <a:endParaRPr lang="en-US" sz="4999" b="1" u="none" strike="noStrike" spc="-49" dirty="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1158862" cy="14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8639"/>
                </a:lnSpc>
              </a:pPr>
              <a:r>
                <a:rPr lang="en-US" sz="7199" b="1" dirty="0">
                  <a:solidFill>
                    <a:srgbClr val="1D2B74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Các </a:t>
              </a:r>
              <a:r>
                <a:rPr lang="en-US" sz="7199" b="1" dirty="0" err="1">
                  <a:solidFill>
                    <a:srgbClr val="1D2B74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nội</a:t>
              </a:r>
              <a:r>
                <a:rPr lang="en-US" sz="7199" b="1" dirty="0">
                  <a:solidFill>
                    <a:srgbClr val="1D2B74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dung </a:t>
              </a:r>
              <a:r>
                <a:rPr lang="en-US" sz="7199" b="1" dirty="0" err="1">
                  <a:solidFill>
                    <a:srgbClr val="1D2B74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chính</a:t>
              </a:r>
              <a:endParaRPr lang="en-US" sz="7199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970043" y="1611369"/>
            <a:ext cx="4487225" cy="9678328"/>
          </a:xfrm>
          <a:custGeom>
            <a:avLst/>
            <a:gdLst/>
            <a:ahLst/>
            <a:cxnLst/>
            <a:rect l="l" t="t" r="r" b="b"/>
            <a:pathLst>
              <a:path w="4487225" h="9678328">
                <a:moveTo>
                  <a:pt x="0" y="0"/>
                </a:moveTo>
                <a:lnTo>
                  <a:pt x="4487224" y="0"/>
                </a:lnTo>
                <a:lnTo>
                  <a:pt x="4487224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490472" y="1611369"/>
            <a:ext cx="3519392" cy="9678328"/>
          </a:xfrm>
          <a:custGeom>
            <a:avLst/>
            <a:gdLst/>
            <a:ahLst/>
            <a:cxnLst/>
            <a:rect l="l" t="t" r="r" b="b"/>
            <a:pathLst>
              <a:path w="3519392" h="9678328">
                <a:moveTo>
                  <a:pt x="0" y="0"/>
                </a:moveTo>
                <a:lnTo>
                  <a:pt x="3519392" y="0"/>
                </a:lnTo>
                <a:lnTo>
                  <a:pt x="3519392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4692" y="1028700"/>
            <a:ext cx="12989382" cy="8229600"/>
            <a:chOff x="0" y="0"/>
            <a:chExt cx="17319176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1318048" y="977717"/>
              <a:ext cx="16001128" cy="9995083"/>
              <a:chOff x="0" y="0"/>
              <a:chExt cx="15556160" cy="971713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1" y="0"/>
                <a:ext cx="15563819" cy="9717134"/>
              </a:xfrm>
              <a:custGeom>
                <a:avLst/>
                <a:gdLst/>
                <a:ahLst/>
                <a:cxnLst/>
                <a:rect l="l" t="t" r="r" b="b"/>
                <a:pathLst>
                  <a:path w="15563819" h="9717134">
                    <a:moveTo>
                      <a:pt x="15057380" y="9700216"/>
                    </a:moveTo>
                    <a:cubicBezTo>
                      <a:pt x="15057380" y="9700216"/>
                      <a:pt x="14820385" y="9690246"/>
                      <a:pt x="14458246" y="9703690"/>
                    </a:cubicBezTo>
                    <a:cubicBezTo>
                      <a:pt x="14096106" y="9717134"/>
                      <a:pt x="490924" y="9717134"/>
                      <a:pt x="490924" y="9717134"/>
                    </a:cubicBezTo>
                    <a:cubicBezTo>
                      <a:pt x="245502" y="9717134"/>
                      <a:pt x="32509" y="9619866"/>
                      <a:pt x="31032" y="9459752"/>
                    </a:cubicBezTo>
                    <a:cubicBezTo>
                      <a:pt x="31032" y="9459752"/>
                      <a:pt x="0" y="6758194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010832" y="0"/>
                      <a:pt x="15010832" y="0"/>
                    </a:cubicBezTo>
                    <a:cubicBezTo>
                      <a:pt x="15322732" y="0"/>
                      <a:pt x="15556162" y="101069"/>
                      <a:pt x="15548303" y="303616"/>
                    </a:cubicBezTo>
                    <a:cubicBezTo>
                      <a:pt x="15548303" y="303616"/>
                      <a:pt x="15546308" y="6210870"/>
                      <a:pt x="15555064" y="8760165"/>
                    </a:cubicBezTo>
                    <a:cubicBezTo>
                      <a:pt x="15563818" y="9053467"/>
                      <a:pt x="15517271" y="9386538"/>
                      <a:pt x="15517271" y="9386538"/>
                    </a:cubicBezTo>
                    <a:cubicBezTo>
                      <a:pt x="15514305" y="9566563"/>
                      <a:pt x="15302802" y="9700216"/>
                      <a:pt x="15057380" y="9700216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318048" y="1067537"/>
              <a:ext cx="15863089" cy="9778026"/>
              <a:chOff x="0" y="0"/>
              <a:chExt cx="15653105" cy="96485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" y="0"/>
                <a:ext cx="15660765" cy="9648591"/>
              </a:xfrm>
              <a:custGeom>
                <a:avLst/>
                <a:gdLst/>
                <a:ahLst/>
                <a:cxnLst/>
                <a:rect l="l" t="t" r="r" b="b"/>
                <a:pathLst>
                  <a:path w="15660765" h="9648591">
                    <a:moveTo>
                      <a:pt x="15154326" y="9631673"/>
                    </a:moveTo>
                    <a:cubicBezTo>
                      <a:pt x="15154326" y="9631673"/>
                      <a:pt x="14917329" y="9621703"/>
                      <a:pt x="14555190" y="9635147"/>
                    </a:cubicBezTo>
                    <a:cubicBezTo>
                      <a:pt x="14193053" y="9648591"/>
                      <a:pt x="490924" y="9648591"/>
                      <a:pt x="490924" y="9648591"/>
                    </a:cubicBezTo>
                    <a:cubicBezTo>
                      <a:pt x="245502" y="9648591"/>
                      <a:pt x="32509" y="9551323"/>
                      <a:pt x="31032" y="9391209"/>
                    </a:cubicBezTo>
                    <a:cubicBezTo>
                      <a:pt x="31032" y="9391209"/>
                      <a:pt x="0" y="670510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107777" y="0"/>
                      <a:pt x="15107777" y="0"/>
                    </a:cubicBezTo>
                    <a:cubicBezTo>
                      <a:pt x="15419677" y="0"/>
                      <a:pt x="15653106" y="101069"/>
                      <a:pt x="15645248" y="303616"/>
                    </a:cubicBezTo>
                    <a:cubicBezTo>
                      <a:pt x="15645248" y="303616"/>
                      <a:pt x="15643254" y="6162502"/>
                      <a:pt x="15652008" y="8691622"/>
                    </a:cubicBezTo>
                    <a:cubicBezTo>
                      <a:pt x="15660764" y="8984924"/>
                      <a:pt x="15614215" y="9317995"/>
                      <a:pt x="15614215" y="9317995"/>
                    </a:cubicBezTo>
                    <a:cubicBezTo>
                      <a:pt x="15611251" y="9498020"/>
                      <a:pt x="15399748" y="9631673"/>
                      <a:pt x="15154326" y="9631673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318048" y="0"/>
              <a:ext cx="15408107" cy="10328670"/>
              <a:chOff x="0" y="0"/>
              <a:chExt cx="15970011" cy="107053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1" y="0"/>
                <a:ext cx="15977671" cy="10705337"/>
              </a:xfrm>
              <a:custGeom>
                <a:avLst/>
                <a:gdLst/>
                <a:ahLst/>
                <a:cxnLst/>
                <a:rect l="l" t="t" r="r" b="b"/>
                <a:pathLst>
                  <a:path w="15977671" h="10705337">
                    <a:moveTo>
                      <a:pt x="15471232" y="10688418"/>
                    </a:moveTo>
                    <a:cubicBezTo>
                      <a:pt x="15471232" y="10688418"/>
                      <a:pt x="15234235" y="10678449"/>
                      <a:pt x="14872096" y="10691893"/>
                    </a:cubicBezTo>
                    <a:cubicBezTo>
                      <a:pt x="14509959" y="10705337"/>
                      <a:pt x="490924" y="10705337"/>
                      <a:pt x="490924" y="10705337"/>
                    </a:cubicBezTo>
                    <a:cubicBezTo>
                      <a:pt x="245502" y="10705337"/>
                      <a:pt x="32509" y="10608069"/>
                      <a:pt x="31032" y="10447955"/>
                    </a:cubicBezTo>
                    <a:cubicBezTo>
                      <a:pt x="31032" y="10447955"/>
                      <a:pt x="0" y="7523653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424683" y="0"/>
                      <a:pt x="15424683" y="0"/>
                    </a:cubicBezTo>
                    <a:cubicBezTo>
                      <a:pt x="15736583" y="0"/>
                      <a:pt x="15970012" y="101069"/>
                      <a:pt x="15962154" y="303616"/>
                    </a:cubicBezTo>
                    <a:cubicBezTo>
                      <a:pt x="15962154" y="303616"/>
                      <a:pt x="15960160" y="6908210"/>
                      <a:pt x="15968915" y="9748368"/>
                    </a:cubicBezTo>
                    <a:cubicBezTo>
                      <a:pt x="15977671" y="10041669"/>
                      <a:pt x="15931122" y="10374741"/>
                      <a:pt x="15931122" y="10374741"/>
                    </a:cubicBezTo>
                    <a:cubicBezTo>
                      <a:pt x="15928157" y="10554766"/>
                      <a:pt x="15716654" y="10688418"/>
                      <a:pt x="15471232" y="10688418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56" y="982601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56" y="71720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70043" y="1611369"/>
            <a:ext cx="4487225" cy="9678328"/>
          </a:xfrm>
          <a:custGeom>
            <a:avLst/>
            <a:gdLst/>
            <a:ahLst/>
            <a:cxnLst/>
            <a:rect l="l" t="t" r="r" b="b"/>
            <a:pathLst>
              <a:path w="4487225" h="9678328">
                <a:moveTo>
                  <a:pt x="0" y="0"/>
                </a:moveTo>
                <a:lnTo>
                  <a:pt x="4487224" y="0"/>
                </a:lnTo>
                <a:lnTo>
                  <a:pt x="4487224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490472" y="1611369"/>
            <a:ext cx="3519392" cy="9678328"/>
          </a:xfrm>
          <a:custGeom>
            <a:avLst/>
            <a:gdLst/>
            <a:ahLst/>
            <a:cxnLst/>
            <a:rect l="l" t="t" r="r" b="b"/>
            <a:pathLst>
              <a:path w="3519392" h="9678328">
                <a:moveTo>
                  <a:pt x="0" y="0"/>
                </a:moveTo>
                <a:lnTo>
                  <a:pt x="3519392" y="0"/>
                </a:lnTo>
                <a:lnTo>
                  <a:pt x="3519392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0" y="4049402"/>
            <a:ext cx="1129855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latin typeface="Noto Sans Bold"/>
                <a:ea typeface="Noto Sans Bold"/>
                <a:cs typeface="Noto Sans Bold"/>
                <a:sym typeface="Noto Sans Bold"/>
              </a:rPr>
              <a:t>2.Thiết </a:t>
            </a:r>
            <a:r>
              <a:rPr lang="en-US" sz="9200" b="1" dirty="0" err="1">
                <a:latin typeface="Noto Sans Bold"/>
                <a:ea typeface="Noto Sans Bold"/>
                <a:cs typeface="Noto Sans Bold"/>
                <a:sym typeface="Noto Sans Bold"/>
              </a:rPr>
              <a:t>kế</a:t>
            </a:r>
            <a:r>
              <a:rPr lang="en-US" sz="9200" b="1" dirty="0"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9200" b="1" dirty="0" err="1">
                <a:latin typeface="Noto Sans Bold"/>
                <a:ea typeface="Noto Sans Bold"/>
                <a:cs typeface="Noto Sans Bold"/>
                <a:sym typeface="Noto Sans Bold"/>
              </a:rPr>
              <a:t>hệ</a:t>
            </a:r>
            <a:r>
              <a:rPr lang="en-US" sz="9200" b="1" dirty="0"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9200" b="1" dirty="0" err="1">
                <a:latin typeface="Noto Sans Bold"/>
                <a:ea typeface="Noto Sans Bold"/>
                <a:cs typeface="Noto Sans Bold"/>
                <a:sym typeface="Noto Sans Bold"/>
              </a:rPr>
              <a:t>thống</a:t>
            </a:r>
            <a:endParaRPr lang="en-US" sz="9200" b="1" dirty="0"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406A2-8FD5-4AF2-2E3B-8F8BA6608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71500"/>
            <a:ext cx="16628867" cy="937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4692" y="1028700"/>
            <a:ext cx="12989382" cy="8229600"/>
            <a:chOff x="0" y="0"/>
            <a:chExt cx="17319176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1318048" y="977717"/>
              <a:ext cx="16001128" cy="9995083"/>
              <a:chOff x="0" y="0"/>
              <a:chExt cx="15556160" cy="971713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1" y="0"/>
                <a:ext cx="15563819" cy="9717134"/>
              </a:xfrm>
              <a:custGeom>
                <a:avLst/>
                <a:gdLst/>
                <a:ahLst/>
                <a:cxnLst/>
                <a:rect l="l" t="t" r="r" b="b"/>
                <a:pathLst>
                  <a:path w="15563819" h="9717134">
                    <a:moveTo>
                      <a:pt x="15057380" y="9700216"/>
                    </a:moveTo>
                    <a:cubicBezTo>
                      <a:pt x="15057380" y="9700216"/>
                      <a:pt x="14820385" y="9690246"/>
                      <a:pt x="14458246" y="9703690"/>
                    </a:cubicBezTo>
                    <a:cubicBezTo>
                      <a:pt x="14096106" y="9717134"/>
                      <a:pt x="490924" y="9717134"/>
                      <a:pt x="490924" y="9717134"/>
                    </a:cubicBezTo>
                    <a:cubicBezTo>
                      <a:pt x="245502" y="9717134"/>
                      <a:pt x="32509" y="9619866"/>
                      <a:pt x="31032" y="9459752"/>
                    </a:cubicBezTo>
                    <a:cubicBezTo>
                      <a:pt x="31032" y="9459752"/>
                      <a:pt x="0" y="6758194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010832" y="0"/>
                      <a:pt x="15010832" y="0"/>
                    </a:cubicBezTo>
                    <a:cubicBezTo>
                      <a:pt x="15322732" y="0"/>
                      <a:pt x="15556162" y="101069"/>
                      <a:pt x="15548303" y="303616"/>
                    </a:cubicBezTo>
                    <a:cubicBezTo>
                      <a:pt x="15548303" y="303616"/>
                      <a:pt x="15546308" y="6210870"/>
                      <a:pt x="15555064" y="8760165"/>
                    </a:cubicBezTo>
                    <a:cubicBezTo>
                      <a:pt x="15563818" y="9053467"/>
                      <a:pt x="15517271" y="9386538"/>
                      <a:pt x="15517271" y="9386538"/>
                    </a:cubicBezTo>
                    <a:cubicBezTo>
                      <a:pt x="15514305" y="9566563"/>
                      <a:pt x="15302802" y="9700216"/>
                      <a:pt x="15057380" y="9700216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318048" y="1067537"/>
              <a:ext cx="15863089" cy="9778026"/>
              <a:chOff x="0" y="0"/>
              <a:chExt cx="15653105" cy="96485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" y="0"/>
                <a:ext cx="15660765" cy="9648591"/>
              </a:xfrm>
              <a:custGeom>
                <a:avLst/>
                <a:gdLst/>
                <a:ahLst/>
                <a:cxnLst/>
                <a:rect l="l" t="t" r="r" b="b"/>
                <a:pathLst>
                  <a:path w="15660765" h="9648591">
                    <a:moveTo>
                      <a:pt x="15154326" y="9631673"/>
                    </a:moveTo>
                    <a:cubicBezTo>
                      <a:pt x="15154326" y="9631673"/>
                      <a:pt x="14917329" y="9621703"/>
                      <a:pt x="14555190" y="9635147"/>
                    </a:cubicBezTo>
                    <a:cubicBezTo>
                      <a:pt x="14193053" y="9648591"/>
                      <a:pt x="490924" y="9648591"/>
                      <a:pt x="490924" y="9648591"/>
                    </a:cubicBezTo>
                    <a:cubicBezTo>
                      <a:pt x="245502" y="9648591"/>
                      <a:pt x="32509" y="9551323"/>
                      <a:pt x="31032" y="9391209"/>
                    </a:cubicBezTo>
                    <a:cubicBezTo>
                      <a:pt x="31032" y="9391209"/>
                      <a:pt x="0" y="670510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107777" y="0"/>
                      <a:pt x="15107777" y="0"/>
                    </a:cubicBezTo>
                    <a:cubicBezTo>
                      <a:pt x="15419677" y="0"/>
                      <a:pt x="15653106" y="101069"/>
                      <a:pt x="15645248" y="303616"/>
                    </a:cubicBezTo>
                    <a:cubicBezTo>
                      <a:pt x="15645248" y="303616"/>
                      <a:pt x="15643254" y="6162502"/>
                      <a:pt x="15652008" y="8691622"/>
                    </a:cubicBezTo>
                    <a:cubicBezTo>
                      <a:pt x="15660764" y="8984924"/>
                      <a:pt x="15614215" y="9317995"/>
                      <a:pt x="15614215" y="9317995"/>
                    </a:cubicBezTo>
                    <a:cubicBezTo>
                      <a:pt x="15611251" y="9498020"/>
                      <a:pt x="15399748" y="9631673"/>
                      <a:pt x="15154326" y="9631673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318048" y="0"/>
              <a:ext cx="15408107" cy="10328670"/>
              <a:chOff x="0" y="0"/>
              <a:chExt cx="15970011" cy="107053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1" y="0"/>
                <a:ext cx="15977671" cy="10705337"/>
              </a:xfrm>
              <a:custGeom>
                <a:avLst/>
                <a:gdLst/>
                <a:ahLst/>
                <a:cxnLst/>
                <a:rect l="l" t="t" r="r" b="b"/>
                <a:pathLst>
                  <a:path w="15977671" h="10705337">
                    <a:moveTo>
                      <a:pt x="15471232" y="10688418"/>
                    </a:moveTo>
                    <a:cubicBezTo>
                      <a:pt x="15471232" y="10688418"/>
                      <a:pt x="15234235" y="10678449"/>
                      <a:pt x="14872096" y="10691893"/>
                    </a:cubicBezTo>
                    <a:cubicBezTo>
                      <a:pt x="14509959" y="10705337"/>
                      <a:pt x="490924" y="10705337"/>
                      <a:pt x="490924" y="10705337"/>
                    </a:cubicBezTo>
                    <a:cubicBezTo>
                      <a:pt x="245502" y="10705337"/>
                      <a:pt x="32509" y="10608069"/>
                      <a:pt x="31032" y="10447955"/>
                    </a:cubicBezTo>
                    <a:cubicBezTo>
                      <a:pt x="31032" y="10447955"/>
                      <a:pt x="0" y="7523653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424683" y="0"/>
                      <a:pt x="15424683" y="0"/>
                    </a:cubicBezTo>
                    <a:cubicBezTo>
                      <a:pt x="15736583" y="0"/>
                      <a:pt x="15970012" y="101069"/>
                      <a:pt x="15962154" y="303616"/>
                    </a:cubicBezTo>
                    <a:cubicBezTo>
                      <a:pt x="15962154" y="303616"/>
                      <a:pt x="15960160" y="6908210"/>
                      <a:pt x="15968915" y="9748368"/>
                    </a:cubicBezTo>
                    <a:cubicBezTo>
                      <a:pt x="15977671" y="10041669"/>
                      <a:pt x="15931122" y="10374741"/>
                      <a:pt x="15931122" y="10374741"/>
                    </a:cubicBezTo>
                    <a:cubicBezTo>
                      <a:pt x="15928157" y="10554766"/>
                      <a:pt x="15716654" y="10688418"/>
                      <a:pt x="15471232" y="10688418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56" y="982601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56" y="71720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70043" y="1611369"/>
            <a:ext cx="4487225" cy="9678328"/>
          </a:xfrm>
          <a:custGeom>
            <a:avLst/>
            <a:gdLst/>
            <a:ahLst/>
            <a:cxnLst/>
            <a:rect l="l" t="t" r="r" b="b"/>
            <a:pathLst>
              <a:path w="4487225" h="9678328">
                <a:moveTo>
                  <a:pt x="0" y="0"/>
                </a:moveTo>
                <a:lnTo>
                  <a:pt x="4487224" y="0"/>
                </a:lnTo>
                <a:lnTo>
                  <a:pt x="4487224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490472" y="1611369"/>
            <a:ext cx="3519392" cy="9678328"/>
          </a:xfrm>
          <a:custGeom>
            <a:avLst/>
            <a:gdLst/>
            <a:ahLst/>
            <a:cxnLst/>
            <a:rect l="l" t="t" r="r" b="b"/>
            <a:pathLst>
              <a:path w="3519392" h="9678328">
                <a:moveTo>
                  <a:pt x="0" y="0"/>
                </a:moveTo>
                <a:lnTo>
                  <a:pt x="3519392" y="0"/>
                </a:lnTo>
                <a:lnTo>
                  <a:pt x="3519392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0" y="4049402"/>
            <a:ext cx="1129855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latin typeface="Noto Sans Bold"/>
                <a:ea typeface="Noto Sans Bold"/>
                <a:cs typeface="Noto Sans Bold"/>
                <a:sym typeface="Noto Sans Bold"/>
              </a:rPr>
              <a:t>3.Kết </a:t>
            </a:r>
            <a:r>
              <a:rPr lang="en-US" sz="9200" b="1" dirty="0" err="1">
                <a:latin typeface="Noto Sans Bold"/>
                <a:ea typeface="Noto Sans Bold"/>
                <a:cs typeface="Noto Sans Bold"/>
                <a:sym typeface="Noto Sans Bold"/>
              </a:rPr>
              <a:t>quả</a:t>
            </a:r>
            <a:r>
              <a:rPr lang="en-US" sz="9200" b="1" dirty="0"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9200" b="1" dirty="0" err="1">
                <a:latin typeface="Noto Sans Bold"/>
                <a:ea typeface="Noto Sans Bold"/>
                <a:cs typeface="Noto Sans Bold"/>
                <a:sym typeface="Noto Sans Bold"/>
              </a:rPr>
              <a:t>đạt</a:t>
            </a:r>
            <a:r>
              <a:rPr lang="en-US" sz="9200" b="1" dirty="0"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9200" b="1" dirty="0" err="1">
                <a:latin typeface="Noto Sans Bold"/>
                <a:ea typeface="Noto Sans Bold"/>
                <a:cs typeface="Noto Sans Bold"/>
                <a:sym typeface="Noto Sans Bold"/>
              </a:rPr>
              <a:t>được</a:t>
            </a:r>
            <a:endParaRPr lang="en-US" sz="9200" b="1" dirty="0"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84E19-1C77-D09C-6AC3-A10EC7620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0FDBC2-CE01-4237-3AF0-7F12F72AD5B7}"/>
              </a:ext>
            </a:extLst>
          </p:cNvPr>
          <p:cNvGrpSpPr/>
          <p:nvPr/>
        </p:nvGrpSpPr>
        <p:grpSpPr>
          <a:xfrm>
            <a:off x="1676400" y="729377"/>
            <a:ext cx="14706600" cy="8791575"/>
            <a:chOff x="-13716000" y="1333500"/>
            <a:chExt cx="13076700" cy="762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746827-75D2-1367-F7FD-92C06188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716000" y="2019300"/>
              <a:ext cx="13076700" cy="6934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7415F-9884-9980-29D6-CC49D8F990DD}"/>
                </a:ext>
              </a:extLst>
            </p:cNvPr>
            <p:cNvSpPr txBox="1"/>
            <p:nvPr/>
          </p:nvSpPr>
          <p:spPr>
            <a:xfrm>
              <a:off x="-12664050" y="1333500"/>
              <a:ext cx="10972800" cy="613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Trang admin </a:t>
              </a:r>
              <a:r>
                <a:rPr lang="en-US" sz="4000" b="1" dirty="0" err="1"/>
                <a:t>thêm</a:t>
              </a:r>
              <a:r>
                <a:rPr lang="en-US" sz="4000" b="1" dirty="0"/>
                <a:t> </a:t>
              </a:r>
              <a:r>
                <a:rPr lang="en-US" sz="4000" b="1" dirty="0" err="1"/>
                <a:t>người</a:t>
              </a:r>
              <a:r>
                <a:rPr lang="en-US" sz="4000" b="1" dirty="0"/>
                <a:t> </a:t>
              </a:r>
              <a:r>
                <a:rPr lang="en-US" sz="4000" b="1" dirty="0" err="1"/>
                <a:t>dùng</a:t>
              </a:r>
              <a:endParaRPr lang="en-US" sz="4000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B08499-0CBD-29F4-6FF3-DD7C1F5BBCA8}"/>
              </a:ext>
            </a:extLst>
          </p:cNvPr>
          <p:cNvGrpSpPr/>
          <p:nvPr/>
        </p:nvGrpSpPr>
        <p:grpSpPr>
          <a:xfrm>
            <a:off x="1257300" y="693735"/>
            <a:ext cx="15544800" cy="9101494"/>
            <a:chOff x="19050000" y="5855732"/>
            <a:chExt cx="11849100" cy="93747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0190E7-A5DD-AA81-8901-6D9617B60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0" y="6438900"/>
              <a:ext cx="11849100" cy="87915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C5ACC2-CECB-3859-F9BD-A050B131DB53}"/>
                </a:ext>
              </a:extLst>
            </p:cNvPr>
            <p:cNvSpPr txBox="1"/>
            <p:nvPr/>
          </p:nvSpPr>
          <p:spPr>
            <a:xfrm>
              <a:off x="19564350" y="5855732"/>
              <a:ext cx="10820400" cy="72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Trang </a:t>
              </a:r>
              <a:r>
                <a:rPr lang="en-US" sz="4000" b="1" dirty="0" err="1"/>
                <a:t>đăng</a:t>
              </a:r>
              <a:r>
                <a:rPr lang="en-US" sz="4000" b="1" dirty="0"/>
                <a:t> </a:t>
              </a:r>
              <a:r>
                <a:rPr lang="en-US" sz="4000" b="1" dirty="0" err="1"/>
                <a:t>nhập</a:t>
              </a:r>
              <a:endParaRPr lang="en-US" sz="4000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A75C5D-0605-11BF-7C89-6C55EEB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899" y="4949285"/>
            <a:ext cx="8229600" cy="1143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Đăng</a:t>
            </a:r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</a:t>
            </a:r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quyền</a:t>
            </a:r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Admin</a:t>
            </a:r>
          </a:p>
        </p:txBody>
      </p:sp>
    </p:spTree>
    <p:extLst>
      <p:ext uri="{BB962C8B-B14F-4D97-AF65-F5344CB8AC3E}">
        <p14:creationId xmlns:p14="http://schemas.microsoft.com/office/powerpoint/2010/main" val="1237783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DF94059-F3D7-D1EF-514F-56C69F426B8C}"/>
              </a:ext>
            </a:extLst>
          </p:cNvPr>
          <p:cNvGrpSpPr/>
          <p:nvPr/>
        </p:nvGrpSpPr>
        <p:grpSpPr>
          <a:xfrm>
            <a:off x="1219201" y="782743"/>
            <a:ext cx="17068800" cy="7857814"/>
            <a:chOff x="-12221198" y="-3303500"/>
            <a:chExt cx="11537557" cy="66929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C3A24B-8F18-8C32-AD8F-4B9F08B80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221198" y="-2719364"/>
              <a:ext cx="11537557" cy="610882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36155E-3622-264C-692B-F6C80F927096}"/>
                </a:ext>
              </a:extLst>
            </p:cNvPr>
            <p:cNvSpPr txBox="1"/>
            <p:nvPr/>
          </p:nvSpPr>
          <p:spPr>
            <a:xfrm>
              <a:off x="-11787240" y="-3303500"/>
              <a:ext cx="9653640" cy="602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Trang </a:t>
              </a:r>
              <a:r>
                <a:rPr lang="en-US" sz="4000" b="1" dirty="0" err="1"/>
                <a:t>tổng</a:t>
              </a:r>
              <a:r>
                <a:rPr lang="en-US" sz="4000" b="1" dirty="0"/>
                <a:t> </a:t>
              </a:r>
              <a:r>
                <a:rPr lang="en-US" sz="4000" b="1" dirty="0" err="1"/>
                <a:t>quan</a:t>
              </a:r>
              <a:r>
                <a:rPr lang="en-US" sz="4000" b="1" dirty="0"/>
                <a:t>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FB5A34-AB4A-E2CF-BEB0-808D7950DF33}"/>
              </a:ext>
            </a:extLst>
          </p:cNvPr>
          <p:cNvGrpSpPr/>
          <p:nvPr/>
        </p:nvGrpSpPr>
        <p:grpSpPr>
          <a:xfrm>
            <a:off x="992744" y="349205"/>
            <a:ext cx="16819228" cy="9588589"/>
            <a:chOff x="-12382702" y="7669753"/>
            <a:chExt cx="16819228" cy="95885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81EBE2-63E9-708F-1B1E-BF3BCE8A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382702" y="8412361"/>
              <a:ext cx="16819228" cy="884598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25A051-8FA4-7360-C283-C4D3C46083CF}"/>
                </a:ext>
              </a:extLst>
            </p:cNvPr>
            <p:cNvSpPr txBox="1"/>
            <p:nvPr/>
          </p:nvSpPr>
          <p:spPr>
            <a:xfrm>
              <a:off x="-8400703" y="7669753"/>
              <a:ext cx="88552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/>
                <a:t>Thêm</a:t>
              </a:r>
              <a:r>
                <a:rPr lang="en-US" sz="4000" b="1" dirty="0"/>
                <a:t> </a:t>
              </a:r>
              <a:r>
                <a:rPr lang="en-US" sz="4000" b="1" dirty="0" err="1"/>
                <a:t>công</a:t>
              </a:r>
              <a:r>
                <a:rPr lang="en-US" sz="4000" b="1" dirty="0"/>
                <a:t> </a:t>
              </a:r>
              <a:r>
                <a:rPr lang="en-US" sz="4000" b="1" dirty="0" err="1"/>
                <a:t>việc</a:t>
              </a:r>
              <a:endParaRPr lang="en-US" sz="4000" b="1" dirty="0"/>
            </a:p>
            <a:p>
              <a:endParaRPr lang="en-US" sz="40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46705-397A-C0A0-ED43-425114970127}"/>
              </a:ext>
            </a:extLst>
          </p:cNvPr>
          <p:cNvGrpSpPr/>
          <p:nvPr/>
        </p:nvGrpSpPr>
        <p:grpSpPr>
          <a:xfrm>
            <a:off x="476028" y="543212"/>
            <a:ext cx="17609821" cy="8961045"/>
            <a:chOff x="-14789178" y="4068467"/>
            <a:chExt cx="17609821" cy="896104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F413A9-54F9-ACD2-A637-58001563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789178" y="4710273"/>
              <a:ext cx="17609821" cy="831923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4BB84A-01DD-C480-3CDD-39414B784C79}"/>
                </a:ext>
              </a:extLst>
            </p:cNvPr>
            <p:cNvSpPr txBox="1"/>
            <p:nvPr/>
          </p:nvSpPr>
          <p:spPr>
            <a:xfrm>
              <a:off x="-9384046" y="4068467"/>
              <a:ext cx="64624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Trang </a:t>
              </a:r>
              <a:r>
                <a:rPr lang="en-US" sz="4000" b="1" dirty="0" err="1"/>
                <a:t>danh</a:t>
              </a:r>
              <a:r>
                <a:rPr lang="en-US" sz="4000" b="1" dirty="0"/>
                <a:t> </a:t>
              </a:r>
              <a:r>
                <a:rPr lang="en-US" sz="4000" b="1" dirty="0" err="1"/>
                <a:t>sách</a:t>
              </a:r>
              <a:r>
                <a:rPr lang="en-US" sz="4000" b="1" dirty="0"/>
                <a:t> </a:t>
              </a:r>
              <a:r>
                <a:rPr lang="en-US" sz="4000" b="1" dirty="0" err="1"/>
                <a:t>công</a:t>
              </a:r>
              <a:r>
                <a:rPr lang="en-US" sz="4000" b="1" dirty="0"/>
                <a:t> </a:t>
              </a:r>
              <a:r>
                <a:rPr lang="en-US" sz="4000" b="1" dirty="0" err="1"/>
                <a:t>việc</a:t>
              </a:r>
              <a:endParaRPr lang="en-US" sz="4000" b="1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809969-EC06-67D7-0271-CCB727A8D313}"/>
              </a:ext>
            </a:extLst>
          </p:cNvPr>
          <p:cNvGrpSpPr/>
          <p:nvPr/>
        </p:nvGrpSpPr>
        <p:grpSpPr>
          <a:xfrm>
            <a:off x="1886042" y="659754"/>
            <a:ext cx="15182757" cy="9369766"/>
            <a:chOff x="31080920" y="7897547"/>
            <a:chExt cx="12620625" cy="93697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46D1D2-EA07-15E0-0F86-D33E98F00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80920" y="8523363"/>
              <a:ext cx="12620625" cy="87439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7C0C06-9D3B-3A5A-5EC1-40A83318C2B4}"/>
                </a:ext>
              </a:extLst>
            </p:cNvPr>
            <p:cNvSpPr txBox="1"/>
            <p:nvPr/>
          </p:nvSpPr>
          <p:spPr>
            <a:xfrm>
              <a:off x="33854056" y="7897547"/>
              <a:ext cx="6705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4000" b="1" dirty="0"/>
                <a:t>Trang chi tiết công việc</a:t>
              </a:r>
              <a:endParaRPr lang="en-US" sz="4000" b="1" dirty="0"/>
            </a:p>
            <a:p>
              <a:endParaRPr lang="en-US" sz="4000" b="1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D7E8B7CF-6512-60C9-17B6-E173DBEA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4943303"/>
            <a:ext cx="8229600" cy="1143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b="1" dirty="0" err="1"/>
              <a:t>Đăng</a:t>
            </a:r>
            <a:r>
              <a:rPr lang="en-US" sz="4000" b="1" dirty="0"/>
              <a:t> </a:t>
            </a:r>
            <a:r>
              <a:rPr lang="en-US" sz="4000" b="1" dirty="0" err="1"/>
              <a:t>nhập</a:t>
            </a:r>
            <a:r>
              <a:rPr lang="en-US" sz="4000" b="1" dirty="0"/>
              <a:t> </a:t>
            </a:r>
            <a:r>
              <a:rPr lang="en-US" sz="4000" b="1" dirty="0" err="1"/>
              <a:t>quyền</a:t>
            </a:r>
            <a:r>
              <a:rPr lang="en-US" sz="4000" b="1" dirty="0"/>
              <a:t> </a:t>
            </a:r>
            <a:r>
              <a:rPr lang="en-US" sz="4000" b="1" dirty="0" err="1"/>
              <a:t>Giảng</a:t>
            </a:r>
            <a:r>
              <a:rPr lang="en-US" sz="4000" b="1" dirty="0"/>
              <a:t> </a:t>
            </a:r>
            <a:r>
              <a:rPr lang="en-US" sz="4000" b="1" dirty="0" err="1"/>
              <a:t>viên</a:t>
            </a:r>
            <a:endParaRPr lang="en-US" sz="4000" b="1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8B7CC55-9AB6-EC81-CDF8-7BFD8F6BD0BB}"/>
              </a:ext>
            </a:extLst>
          </p:cNvPr>
          <p:cNvGrpSpPr/>
          <p:nvPr/>
        </p:nvGrpSpPr>
        <p:grpSpPr>
          <a:xfrm>
            <a:off x="1166335" y="366276"/>
            <a:ext cx="15577372" cy="9554448"/>
            <a:chOff x="-14602591" y="-3620373"/>
            <a:chExt cx="15577372" cy="95544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54C4AD-637F-A4A0-FC8F-E00125C5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487400" y="-2857500"/>
              <a:ext cx="12563475" cy="87915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2D9ACA-2311-1052-BFB3-BEEDE73D835A}"/>
                </a:ext>
              </a:extLst>
            </p:cNvPr>
            <p:cNvSpPr txBox="1"/>
            <p:nvPr/>
          </p:nvSpPr>
          <p:spPr>
            <a:xfrm>
              <a:off x="-14602591" y="-3620373"/>
              <a:ext cx="155773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Chi </a:t>
              </a:r>
              <a:r>
                <a:rPr lang="en-US" sz="4000" b="1" dirty="0" err="1"/>
                <a:t>tiết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của</a:t>
              </a:r>
              <a:r>
                <a:rPr lang="en-US" sz="4000" b="1" dirty="0"/>
                <a:t> </a:t>
              </a:r>
              <a:r>
                <a:rPr lang="en-US" sz="4000" b="1" dirty="0" err="1"/>
                <a:t>giảng</a:t>
              </a:r>
              <a:r>
                <a:rPr lang="en-US" sz="4000" b="1" dirty="0"/>
                <a:t> </a:t>
              </a:r>
              <a:r>
                <a:rPr lang="en-US" sz="4000" b="1" dirty="0" err="1"/>
                <a:t>viên</a:t>
              </a:r>
              <a:r>
                <a:rPr lang="en-US" sz="4000" b="1" dirty="0"/>
                <a:t> </a:t>
              </a:r>
              <a:r>
                <a:rPr lang="en-US" sz="4000" b="1" dirty="0" err="1"/>
                <a:t>thì</a:t>
              </a:r>
              <a:r>
                <a:rPr lang="en-US" sz="4000" b="1" dirty="0"/>
                <a:t> </a:t>
              </a:r>
              <a:r>
                <a:rPr lang="en-US" sz="4000" b="1" dirty="0" err="1"/>
                <a:t>chỉ</a:t>
              </a:r>
              <a:r>
                <a:rPr lang="en-US" sz="4000" b="1" dirty="0"/>
                <a:t> </a:t>
              </a:r>
              <a:r>
                <a:rPr lang="en-US" sz="4000" b="1" dirty="0" err="1"/>
                <a:t>có</a:t>
              </a:r>
              <a:r>
                <a:rPr lang="en-US" sz="4000" b="1" dirty="0"/>
                <a:t> </a:t>
              </a:r>
              <a:r>
                <a:rPr lang="en-US" sz="4000" b="1" dirty="0" err="1"/>
                <a:t>nộp</a:t>
              </a:r>
              <a:r>
                <a:rPr lang="en-US" sz="4000" b="1" dirty="0"/>
                <a:t> </a:t>
              </a:r>
              <a:r>
                <a:rPr lang="en-US" sz="4000" b="1" dirty="0" err="1"/>
                <a:t>minh</a:t>
              </a:r>
              <a:r>
                <a:rPr lang="en-US" sz="4000" b="1" dirty="0"/>
                <a:t> </a:t>
              </a:r>
              <a:r>
                <a:rPr lang="en-US" sz="4000" b="1" dirty="0" err="1"/>
                <a:t>chứng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xem</a:t>
              </a:r>
              <a:r>
                <a:rPr lang="en-US" sz="4000" b="1" dirty="0"/>
                <a:t> </a:t>
              </a:r>
              <a:r>
                <a:rPr lang="en-US" sz="4000" b="1" dirty="0" err="1"/>
                <a:t>lịch</a:t>
              </a:r>
              <a:r>
                <a:rPr lang="en-US" sz="4000" b="1" dirty="0"/>
                <a:t> </a:t>
              </a:r>
              <a:r>
                <a:rPr lang="en-US" sz="4000" b="1" dirty="0" err="1"/>
                <a:t>sử</a:t>
              </a:r>
              <a:r>
                <a:rPr lang="en-US" sz="4000" b="1" dirty="0"/>
                <a:t> </a:t>
              </a:r>
              <a:r>
                <a:rPr lang="en-US" sz="4000" b="1" dirty="0" err="1"/>
                <a:t>đánh</a:t>
              </a:r>
              <a:r>
                <a:rPr lang="en-US" sz="4000" b="1" dirty="0"/>
                <a:t> </a:t>
              </a:r>
              <a:r>
                <a:rPr lang="en-US" sz="4000" b="1" dirty="0" err="1"/>
                <a:t>giá</a:t>
              </a:r>
              <a:endParaRPr lang="en-US" sz="4000" b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CA683B-A8A9-C6B6-8ED7-4601C6DB2D48}"/>
              </a:ext>
            </a:extLst>
          </p:cNvPr>
          <p:cNvGrpSpPr/>
          <p:nvPr/>
        </p:nvGrpSpPr>
        <p:grpSpPr>
          <a:xfrm>
            <a:off x="2673283" y="1210240"/>
            <a:ext cx="12563475" cy="8629391"/>
            <a:chOff x="-13329468" y="7901273"/>
            <a:chExt cx="12563475" cy="86293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B67CDD-EDE3-0C07-DC50-6FC63E60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651105" y="8648700"/>
              <a:ext cx="11157585" cy="78819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4DD192-DC96-729D-53BE-1BD20406843B}"/>
                </a:ext>
              </a:extLst>
            </p:cNvPr>
            <p:cNvSpPr txBox="1"/>
            <p:nvPr/>
          </p:nvSpPr>
          <p:spPr>
            <a:xfrm>
              <a:off x="-13329468" y="7901273"/>
              <a:ext cx="125634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/>
                <a:t>Chức</a:t>
              </a:r>
              <a:r>
                <a:rPr lang="en-US" sz="4000" b="1" dirty="0"/>
                <a:t> </a:t>
              </a:r>
              <a:r>
                <a:rPr lang="en-US" sz="4000" b="1" dirty="0" err="1"/>
                <a:t>năng</a:t>
              </a:r>
              <a:r>
                <a:rPr lang="en-US" sz="4000" b="1" dirty="0"/>
                <a:t> </a:t>
              </a:r>
              <a:r>
                <a:rPr lang="en-US" sz="4000" b="1" dirty="0" err="1"/>
                <a:t>nộp</a:t>
              </a:r>
              <a:r>
                <a:rPr lang="en-US" sz="4000" b="1" dirty="0"/>
                <a:t> </a:t>
              </a:r>
              <a:r>
                <a:rPr lang="en-US" sz="4000" b="1" dirty="0" err="1"/>
                <a:t>minh</a:t>
              </a:r>
              <a:r>
                <a:rPr lang="en-US" sz="4000" b="1" dirty="0"/>
                <a:t> </a:t>
              </a:r>
              <a:r>
                <a:rPr lang="en-US" sz="4000" b="1" dirty="0" err="1"/>
                <a:t>chứng</a:t>
              </a:r>
              <a:r>
                <a:rPr lang="en-US" sz="4000" b="1" dirty="0"/>
                <a:t>, </a:t>
              </a:r>
              <a:r>
                <a:rPr lang="en-US" sz="4000" b="1" dirty="0" err="1"/>
                <a:t>có</a:t>
              </a:r>
              <a:r>
                <a:rPr lang="en-US" sz="4000" b="1" dirty="0"/>
                <a:t> </a:t>
              </a:r>
              <a:r>
                <a:rPr lang="en-US" sz="4000" b="1" dirty="0" err="1"/>
                <a:t>đính</a:t>
              </a:r>
              <a:r>
                <a:rPr lang="en-US" sz="4000" b="1" dirty="0"/>
                <a:t> </a:t>
              </a:r>
              <a:r>
                <a:rPr lang="en-US" sz="4000" b="1" dirty="0" err="1"/>
                <a:t>kèm</a:t>
              </a:r>
              <a:r>
                <a:rPr lang="en-US" sz="4000" b="1" dirty="0"/>
                <a:t> file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nội</a:t>
              </a:r>
              <a:r>
                <a:rPr lang="en-US" sz="4000" b="1" dirty="0"/>
                <a:t> dung</a:t>
              </a:r>
            </a:p>
            <a:p>
              <a:endParaRPr lang="en-US" sz="4000" b="1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32C7AC-6E6A-D5CB-805F-35A0C7A0D9C2}"/>
              </a:ext>
            </a:extLst>
          </p:cNvPr>
          <p:cNvGrpSpPr/>
          <p:nvPr/>
        </p:nvGrpSpPr>
        <p:grpSpPr>
          <a:xfrm>
            <a:off x="1524000" y="747712"/>
            <a:ext cx="15240000" cy="8791575"/>
            <a:chOff x="19187160" y="-3592513"/>
            <a:chExt cx="11445240" cy="87360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192802-8FA0-9A37-50A3-C0FD00F4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02400" y="-2772227"/>
              <a:ext cx="11430000" cy="791572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0CF3E3-7B52-6508-E060-119E3B33D101}"/>
                </a:ext>
              </a:extLst>
            </p:cNvPr>
            <p:cNvSpPr txBox="1"/>
            <p:nvPr/>
          </p:nvSpPr>
          <p:spPr>
            <a:xfrm>
              <a:off x="19187160" y="-3592513"/>
              <a:ext cx="10972800" cy="131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Trang </a:t>
              </a:r>
              <a:r>
                <a:rPr lang="en-US" sz="4000" b="1" dirty="0" err="1"/>
                <a:t>của</a:t>
              </a:r>
              <a:r>
                <a:rPr lang="en-US" sz="4000" b="1" dirty="0"/>
                <a:t> </a:t>
              </a:r>
              <a:r>
                <a:rPr lang="en-US" sz="4000" b="1" dirty="0" err="1"/>
                <a:t>giảng</a:t>
              </a:r>
              <a:r>
                <a:rPr lang="en-US" sz="4000" b="1" dirty="0"/>
                <a:t> </a:t>
              </a:r>
              <a:r>
                <a:rPr lang="en-US" sz="4000" b="1" dirty="0" err="1"/>
                <a:t>viên</a:t>
              </a:r>
              <a:r>
                <a:rPr lang="en-US" sz="4000" b="1" dirty="0"/>
                <a:t>, </a:t>
              </a:r>
              <a:r>
                <a:rPr lang="en-US" sz="4000" b="1" dirty="0" err="1"/>
                <a:t>chỉ</a:t>
              </a:r>
              <a:r>
                <a:rPr lang="en-US" sz="4000" b="1" dirty="0"/>
                <a:t> </a:t>
              </a:r>
              <a:r>
                <a:rPr lang="en-US" sz="4000" b="1" dirty="0" err="1"/>
                <a:t>có</a:t>
              </a:r>
              <a:r>
                <a:rPr lang="en-US" sz="4000" b="1" dirty="0"/>
                <a:t> </a:t>
              </a:r>
              <a:r>
                <a:rPr lang="en-US" sz="4000" b="1" dirty="0" err="1"/>
                <a:t>thể</a:t>
              </a:r>
              <a:r>
                <a:rPr lang="en-US" sz="4000" b="1" dirty="0"/>
                <a:t> </a:t>
              </a:r>
              <a:r>
                <a:rPr lang="en-US" sz="4000" b="1" dirty="0" err="1"/>
                <a:t>xem</a:t>
              </a:r>
              <a:r>
                <a:rPr lang="en-US" sz="4000" b="1" dirty="0"/>
                <a:t> </a:t>
              </a:r>
              <a:r>
                <a:rPr lang="en-US" sz="4000" b="1" dirty="0" err="1"/>
                <a:t>công</a:t>
              </a:r>
              <a:r>
                <a:rPr lang="en-US" sz="4000" b="1" dirty="0"/>
                <a:t> </a:t>
              </a:r>
              <a:r>
                <a:rPr lang="en-US" sz="4000" b="1" dirty="0" err="1"/>
                <a:t>việc</a:t>
              </a:r>
              <a:r>
                <a:rPr lang="en-US" sz="4000" b="1" dirty="0"/>
                <a:t> </a:t>
              </a:r>
              <a:r>
                <a:rPr lang="en-US" sz="4000" b="1" dirty="0" err="1"/>
                <a:t>mà</a:t>
              </a:r>
              <a:r>
                <a:rPr lang="en-US" sz="4000" b="1" dirty="0"/>
                <a:t> </a:t>
              </a:r>
              <a:r>
                <a:rPr lang="en-US" sz="4000" b="1" dirty="0" err="1"/>
                <a:t>mình</a:t>
              </a:r>
              <a:r>
                <a:rPr lang="en-US" sz="4000" b="1" dirty="0"/>
                <a:t> </a:t>
              </a:r>
              <a:r>
                <a:rPr lang="en-US" sz="4000" b="1" dirty="0" err="1"/>
                <a:t>được</a:t>
              </a:r>
              <a:r>
                <a:rPr lang="en-US" sz="4000" b="1" dirty="0"/>
                <a:t> </a:t>
              </a:r>
              <a:r>
                <a:rPr lang="en-US" sz="4000" b="1" dirty="0" err="1"/>
                <a:t>gán</a:t>
              </a:r>
              <a:endParaRPr lang="en-US" sz="4000" b="1" dirty="0"/>
            </a:p>
            <a:p>
              <a:pPr algn="ctr"/>
              <a:endParaRPr lang="en-US" sz="4000" b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B91877-1CB2-8180-FB48-73DA63F83B1E}"/>
              </a:ext>
            </a:extLst>
          </p:cNvPr>
          <p:cNvGrpSpPr/>
          <p:nvPr/>
        </p:nvGrpSpPr>
        <p:grpSpPr>
          <a:xfrm>
            <a:off x="2888018" y="447369"/>
            <a:ext cx="12511963" cy="9672107"/>
            <a:chOff x="19143422" y="6949016"/>
            <a:chExt cx="12511963" cy="967210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FCC820-90EF-A8E2-3575-4049C0F9B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87160" y="7896223"/>
              <a:ext cx="12468225" cy="8724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7935AB-4088-0060-03FA-51B9D819F15C}"/>
                </a:ext>
              </a:extLst>
            </p:cNvPr>
            <p:cNvSpPr txBox="1"/>
            <p:nvPr/>
          </p:nvSpPr>
          <p:spPr>
            <a:xfrm>
              <a:off x="19143422" y="6949016"/>
              <a:ext cx="124682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/>
                <a:t>Có</a:t>
              </a:r>
              <a:r>
                <a:rPr lang="en-US" sz="4000" b="1" dirty="0"/>
                <a:t> </a:t>
              </a:r>
              <a:r>
                <a:rPr lang="en-US" sz="4000" b="1" dirty="0" err="1"/>
                <a:t>thể</a:t>
              </a:r>
              <a:r>
                <a:rPr lang="en-US" sz="4000" b="1" dirty="0"/>
                <a:t> </a:t>
              </a:r>
              <a:r>
                <a:rPr lang="en-US" sz="4000" b="1" dirty="0" err="1"/>
                <a:t>xóa</a:t>
              </a:r>
              <a:r>
                <a:rPr lang="en-US" sz="4000" b="1" dirty="0"/>
                <a:t> file </a:t>
              </a:r>
              <a:r>
                <a:rPr lang="en-US" sz="4000" b="1" dirty="0" err="1"/>
                <a:t>nếu</a:t>
              </a:r>
              <a:r>
                <a:rPr lang="en-US" sz="4000" b="1" dirty="0"/>
                <a:t> </a:t>
              </a:r>
              <a:r>
                <a:rPr lang="en-US" sz="4000" b="1" dirty="0" err="1"/>
                <a:t>mà</a:t>
              </a:r>
              <a:r>
                <a:rPr lang="en-US" sz="4000" b="1" dirty="0"/>
                <a:t> </a:t>
              </a:r>
              <a:r>
                <a:rPr lang="en-US" sz="4000" b="1" dirty="0" err="1"/>
                <a:t>nộp</a:t>
              </a:r>
              <a:r>
                <a:rPr lang="en-US" sz="4000" b="1" dirty="0"/>
                <a:t> </a:t>
              </a:r>
              <a:r>
                <a:rPr lang="en-US" sz="4000" b="1" dirty="0" err="1"/>
                <a:t>nhầm</a:t>
              </a:r>
              <a:r>
                <a:rPr lang="en-US" sz="4000" b="1" dirty="0"/>
                <a:t> file</a:t>
              </a:r>
            </a:p>
            <a:p>
              <a:pPr algn="ctr"/>
              <a:endParaRPr lang="en-US" sz="4000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91AAE4-BA3A-E39C-208C-93128A5A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346" y="4572000"/>
            <a:ext cx="8229600" cy="1143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b="1" dirty="0" err="1"/>
              <a:t>Đăng</a:t>
            </a:r>
            <a:r>
              <a:rPr lang="en-US" sz="4000" b="1" dirty="0"/>
              <a:t> </a:t>
            </a:r>
            <a:r>
              <a:rPr lang="en-US" sz="4000" b="1" dirty="0" err="1"/>
              <a:t>nhập</a:t>
            </a:r>
            <a:r>
              <a:rPr lang="en-US" sz="4000" b="1" dirty="0"/>
              <a:t> </a:t>
            </a:r>
            <a:r>
              <a:rPr lang="en-US" sz="4000" b="1" dirty="0" err="1"/>
              <a:t>quyền</a:t>
            </a:r>
            <a:r>
              <a:rPr lang="en-US" sz="4000" b="1" dirty="0"/>
              <a:t> </a:t>
            </a:r>
            <a:r>
              <a:rPr lang="en-US" sz="4000" b="1" dirty="0" err="1"/>
              <a:t>Trưởng</a:t>
            </a:r>
            <a:r>
              <a:rPr lang="en-US" sz="4000" b="1" dirty="0"/>
              <a:t> </a:t>
            </a:r>
            <a:r>
              <a:rPr lang="en-US" sz="4000" b="1" dirty="0" err="1"/>
              <a:t>bộ</a:t>
            </a:r>
            <a:r>
              <a:rPr lang="en-US" sz="4000" b="1" dirty="0"/>
              <a:t> </a:t>
            </a:r>
            <a:r>
              <a:rPr lang="en-US" sz="4000" b="1" dirty="0" err="1"/>
              <a:t>môn</a:t>
            </a:r>
            <a:endParaRPr lang="en-US" sz="4000" b="1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B35EFD5-E574-2DCA-CD7E-A7ED79F6B35A}"/>
              </a:ext>
            </a:extLst>
          </p:cNvPr>
          <p:cNvGrpSpPr/>
          <p:nvPr/>
        </p:nvGrpSpPr>
        <p:grpSpPr>
          <a:xfrm>
            <a:off x="3043604" y="255657"/>
            <a:ext cx="12544425" cy="9775686"/>
            <a:chOff x="-14173200" y="-4632186"/>
            <a:chExt cx="12544425" cy="97756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AE0614-EB75-E3AB-E687-CC366856B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173200" y="-3619500"/>
              <a:ext cx="12544425" cy="8763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9D814A-A2E4-D6F5-2258-944EB5E9A1CC}"/>
                </a:ext>
              </a:extLst>
            </p:cNvPr>
            <p:cNvSpPr txBox="1"/>
            <p:nvPr/>
          </p:nvSpPr>
          <p:spPr>
            <a:xfrm>
              <a:off x="-13096875" y="-4632186"/>
              <a:ext cx="9372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Trang chi </a:t>
              </a:r>
              <a:r>
                <a:rPr lang="en-US" sz="4000" b="1" dirty="0" err="1"/>
                <a:t>tiết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công</a:t>
              </a:r>
              <a:r>
                <a:rPr lang="en-US" sz="4000" b="1" dirty="0"/>
                <a:t> </a:t>
              </a:r>
              <a:r>
                <a:rPr lang="en-US" sz="4000" b="1" dirty="0" err="1"/>
                <a:t>việc</a:t>
              </a:r>
              <a:r>
                <a:rPr lang="en-US" sz="4000" b="1" dirty="0"/>
                <a:t> </a:t>
              </a:r>
              <a:r>
                <a:rPr lang="en-US" sz="4000" b="1" dirty="0" err="1"/>
                <a:t>của</a:t>
              </a:r>
              <a:r>
                <a:rPr lang="en-US" sz="4000" b="1" dirty="0"/>
                <a:t> </a:t>
              </a:r>
              <a:r>
                <a:rPr lang="en-US" sz="4000" b="1" dirty="0" err="1"/>
                <a:t>trưởng</a:t>
              </a:r>
              <a:r>
                <a:rPr lang="en-US" sz="4000" b="1" dirty="0"/>
                <a:t> </a:t>
              </a:r>
              <a:r>
                <a:rPr lang="en-US" sz="4000" b="1" dirty="0" err="1"/>
                <a:t>bộ</a:t>
              </a:r>
              <a:r>
                <a:rPr lang="en-US" sz="4000" b="1" dirty="0"/>
                <a:t> </a:t>
              </a:r>
              <a:r>
                <a:rPr lang="en-US" sz="4000" b="1" dirty="0" err="1"/>
                <a:t>môn</a:t>
              </a:r>
              <a:endParaRPr lang="en-US" sz="40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CFF562-6BE1-D0E3-8D44-F1013E615D37}"/>
              </a:ext>
            </a:extLst>
          </p:cNvPr>
          <p:cNvGrpSpPr/>
          <p:nvPr/>
        </p:nvGrpSpPr>
        <p:grpSpPr>
          <a:xfrm>
            <a:off x="3300779" y="246865"/>
            <a:ext cx="12420600" cy="9760142"/>
            <a:chOff x="-13335000" y="6584758"/>
            <a:chExt cx="12420600" cy="97601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6CE675-890F-6B26-BD3A-A8707BF4B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335000" y="7505700"/>
              <a:ext cx="12420600" cy="8839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F2933F-E814-76CC-D9D7-30C860F23232}"/>
                </a:ext>
              </a:extLst>
            </p:cNvPr>
            <p:cNvSpPr txBox="1"/>
            <p:nvPr/>
          </p:nvSpPr>
          <p:spPr>
            <a:xfrm>
              <a:off x="-12168188" y="6584758"/>
              <a:ext cx="9525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/>
                <a:t>Chức</a:t>
              </a:r>
              <a:r>
                <a:rPr lang="en-US" sz="4000" b="1" dirty="0"/>
                <a:t> </a:t>
              </a:r>
              <a:r>
                <a:rPr lang="en-US" sz="4000" b="1" dirty="0" err="1"/>
                <a:t>năng</a:t>
              </a:r>
              <a:r>
                <a:rPr lang="en-US" sz="4000" b="1" dirty="0"/>
                <a:t> </a:t>
              </a:r>
              <a:r>
                <a:rPr lang="en-US" sz="4000" b="1" dirty="0" err="1"/>
                <a:t>đánh</a:t>
              </a:r>
              <a:r>
                <a:rPr lang="en-US" sz="4000" b="1" dirty="0"/>
                <a:t> </a:t>
              </a:r>
              <a:r>
                <a:rPr lang="en-US" sz="4000" b="1" dirty="0" err="1"/>
                <a:t>giá</a:t>
              </a:r>
              <a:r>
                <a:rPr lang="en-US" sz="4000" b="1" dirty="0"/>
                <a:t> </a:t>
              </a:r>
              <a:r>
                <a:rPr lang="en-US" sz="4000" b="1" dirty="0" err="1"/>
                <a:t>của</a:t>
              </a:r>
              <a:r>
                <a:rPr lang="en-US" sz="4000" b="1" dirty="0"/>
                <a:t> </a:t>
              </a:r>
              <a:r>
                <a:rPr lang="en-US" sz="4000" b="1" dirty="0" err="1"/>
                <a:t>trưởng</a:t>
              </a:r>
              <a:r>
                <a:rPr lang="en-US" sz="4000" b="1" dirty="0"/>
                <a:t> </a:t>
              </a:r>
              <a:r>
                <a:rPr lang="en-US" sz="4000" b="1" dirty="0" err="1"/>
                <a:t>bộ</a:t>
              </a:r>
              <a:r>
                <a:rPr lang="en-US" sz="4000" b="1" dirty="0"/>
                <a:t> </a:t>
              </a:r>
              <a:r>
                <a:rPr lang="en-US" sz="4000" b="1" dirty="0" err="1"/>
                <a:t>môn</a:t>
              </a:r>
              <a:endParaRPr lang="en-US" sz="4000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AE9E39-A1BF-DAAB-3C67-C1FB67725060}"/>
              </a:ext>
            </a:extLst>
          </p:cNvPr>
          <p:cNvGrpSpPr/>
          <p:nvPr/>
        </p:nvGrpSpPr>
        <p:grpSpPr>
          <a:xfrm>
            <a:off x="3319829" y="310662"/>
            <a:ext cx="12401550" cy="9567889"/>
            <a:chOff x="17978071" y="6234086"/>
            <a:chExt cx="12401550" cy="95678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FB32FD-4D94-F008-BFA5-4450BC7D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78071" y="7048500"/>
              <a:ext cx="12401550" cy="875347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7C820C-8EF4-C829-B5AC-E30B2D99A560}"/>
                </a:ext>
              </a:extLst>
            </p:cNvPr>
            <p:cNvSpPr txBox="1"/>
            <p:nvPr/>
          </p:nvSpPr>
          <p:spPr>
            <a:xfrm>
              <a:off x="20669250" y="6234086"/>
              <a:ext cx="7391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/>
                <a:t>Cập</a:t>
              </a:r>
              <a:r>
                <a:rPr lang="en-US" sz="4000" b="1" dirty="0"/>
                <a:t> </a:t>
              </a:r>
              <a:r>
                <a:rPr lang="en-US" sz="4000" b="1" dirty="0" err="1"/>
                <a:t>nhật</a:t>
              </a:r>
              <a:r>
                <a:rPr lang="en-US" sz="4000" b="1" dirty="0"/>
                <a:t> </a:t>
              </a:r>
              <a:r>
                <a:rPr lang="en-US" sz="4000" b="1" dirty="0" err="1"/>
                <a:t>trạng</a:t>
              </a:r>
              <a:r>
                <a:rPr lang="en-US" sz="4000" b="1" dirty="0"/>
                <a:t> </a:t>
              </a:r>
              <a:r>
                <a:rPr lang="en-US" sz="4000" b="1" dirty="0" err="1"/>
                <a:t>thái</a:t>
              </a:r>
              <a:endParaRPr lang="en-US" sz="4000" b="1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C3456F9-201F-81A3-3713-2770DC6A413B}"/>
              </a:ext>
            </a:extLst>
          </p:cNvPr>
          <p:cNvGrpSpPr/>
          <p:nvPr/>
        </p:nvGrpSpPr>
        <p:grpSpPr>
          <a:xfrm>
            <a:off x="2614460" y="122375"/>
            <a:ext cx="13335000" cy="10042249"/>
            <a:chOff x="-6329364" y="-2377458"/>
            <a:chExt cx="13335000" cy="100422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C236B7-D00C-94E2-B606-5552D23B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943601" y="-1088684"/>
              <a:ext cx="12563475" cy="87534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2FCBB2-5112-E865-CEDB-AFC33E9EC9EC}"/>
                </a:ext>
              </a:extLst>
            </p:cNvPr>
            <p:cNvSpPr txBox="1"/>
            <p:nvPr/>
          </p:nvSpPr>
          <p:spPr>
            <a:xfrm>
              <a:off x="-6329364" y="-2377458"/>
              <a:ext cx="13335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Trang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báo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cáo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và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thống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kê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,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có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thể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xuất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file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excel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. Admin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và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Trưởng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bộ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môn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có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thể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xuất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báo</a:t>
              </a:r>
              <a:r>
                <a:rPr lang="fr-FR" sz="3600" b="1" dirty="0">
                  <a:solidFill>
                    <a:srgbClr val="081B3A"/>
                  </a:solidFill>
                  <a:latin typeface="SegoeuiPc"/>
                </a:rPr>
                <a:t> </a:t>
              </a:r>
              <a:r>
                <a:rPr lang="fr-FR" sz="3600" b="1" dirty="0" err="1">
                  <a:solidFill>
                    <a:srgbClr val="081B3A"/>
                  </a:solidFill>
                  <a:latin typeface="SegoeuiPc"/>
                </a:rPr>
                <a:t>cáo</a:t>
              </a:r>
              <a:endParaRPr lang="en-US" sz="3600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854EF3-0FB3-1067-ABF4-5946F0CA9651}"/>
              </a:ext>
            </a:extLst>
          </p:cNvPr>
          <p:cNvGrpSpPr/>
          <p:nvPr/>
        </p:nvGrpSpPr>
        <p:grpSpPr>
          <a:xfrm>
            <a:off x="1433879" y="777780"/>
            <a:ext cx="16154400" cy="8384144"/>
            <a:chOff x="7086600" y="1790700"/>
            <a:chExt cx="14049375" cy="54578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E3C54-B60D-4640-1A0D-C01CA24DA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6600" y="2400300"/>
              <a:ext cx="14049375" cy="48482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DAA627-DC2C-5FFC-4437-478EC28CBE97}"/>
                </a:ext>
              </a:extLst>
            </p:cNvPr>
            <p:cNvSpPr txBox="1"/>
            <p:nvPr/>
          </p:nvSpPr>
          <p:spPr>
            <a:xfrm>
              <a:off x="8915400" y="1790700"/>
              <a:ext cx="9372600" cy="420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Riêng </a:t>
              </a:r>
              <a:r>
                <a:rPr lang="en-US" sz="3600" b="1" dirty="0" err="1"/>
                <a:t>giảng</a:t>
              </a:r>
              <a:r>
                <a:rPr lang="en-US" sz="3600" b="1" dirty="0"/>
                <a:t> </a:t>
              </a:r>
              <a:r>
                <a:rPr lang="en-US" sz="3600" b="1" dirty="0" err="1"/>
                <a:t>viên</a:t>
              </a:r>
              <a:r>
                <a:rPr lang="en-US" sz="3600" b="1" dirty="0"/>
                <a:t> </a:t>
              </a:r>
              <a:r>
                <a:rPr lang="en-US" sz="3600" b="1" dirty="0" err="1"/>
                <a:t>thì</a:t>
              </a:r>
              <a:r>
                <a:rPr lang="en-US" sz="3600" b="1" dirty="0"/>
                <a:t> </a:t>
              </a:r>
              <a:r>
                <a:rPr lang="en-US" sz="3600" b="1" dirty="0" err="1"/>
                <a:t>không</a:t>
              </a:r>
              <a:r>
                <a:rPr lang="en-US" sz="3600" b="1" dirty="0"/>
                <a:t> </a:t>
              </a:r>
              <a:r>
                <a:rPr lang="en-US" sz="3600" b="1" dirty="0" err="1"/>
                <a:t>có</a:t>
              </a:r>
              <a:r>
                <a:rPr lang="en-US" sz="3600" b="1" dirty="0"/>
                <a:t> </a:t>
              </a:r>
              <a:r>
                <a:rPr lang="en-US" sz="3600" b="1" dirty="0" err="1"/>
                <a:t>quyền</a:t>
              </a:r>
              <a:r>
                <a:rPr lang="en-US" sz="3600" b="1" dirty="0"/>
                <a:t> </a:t>
              </a:r>
              <a:r>
                <a:rPr lang="en-US" sz="3600" b="1" dirty="0" err="1"/>
                <a:t>xuất</a:t>
              </a:r>
              <a:r>
                <a:rPr lang="en-US" sz="3600" b="1" dirty="0"/>
                <a:t> </a:t>
              </a:r>
              <a:r>
                <a:rPr lang="en-US" sz="3600" b="1" dirty="0" err="1"/>
                <a:t>báo</a:t>
              </a:r>
              <a:r>
                <a:rPr lang="en-US" sz="3600" b="1" dirty="0"/>
                <a:t> </a:t>
              </a:r>
              <a:r>
                <a:rPr lang="en-US" sz="3600" b="1" dirty="0" err="1"/>
                <a:t>cáo</a:t>
              </a:r>
              <a:endParaRPr lang="en-US" sz="3600" b="1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4692" y="1028700"/>
            <a:ext cx="12989382" cy="8229600"/>
            <a:chOff x="0" y="0"/>
            <a:chExt cx="17319176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1318048" y="977717"/>
              <a:ext cx="16001128" cy="9995083"/>
              <a:chOff x="0" y="0"/>
              <a:chExt cx="15556160" cy="971713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1" y="0"/>
                <a:ext cx="15563819" cy="9717134"/>
              </a:xfrm>
              <a:custGeom>
                <a:avLst/>
                <a:gdLst/>
                <a:ahLst/>
                <a:cxnLst/>
                <a:rect l="l" t="t" r="r" b="b"/>
                <a:pathLst>
                  <a:path w="15563819" h="9717134">
                    <a:moveTo>
                      <a:pt x="15057380" y="9700216"/>
                    </a:moveTo>
                    <a:cubicBezTo>
                      <a:pt x="15057380" y="9700216"/>
                      <a:pt x="14820385" y="9690246"/>
                      <a:pt x="14458246" y="9703690"/>
                    </a:cubicBezTo>
                    <a:cubicBezTo>
                      <a:pt x="14096106" y="9717134"/>
                      <a:pt x="490924" y="9717134"/>
                      <a:pt x="490924" y="9717134"/>
                    </a:cubicBezTo>
                    <a:cubicBezTo>
                      <a:pt x="245502" y="9717134"/>
                      <a:pt x="32509" y="9619866"/>
                      <a:pt x="31032" y="9459752"/>
                    </a:cubicBezTo>
                    <a:cubicBezTo>
                      <a:pt x="31032" y="9459752"/>
                      <a:pt x="0" y="6758194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010832" y="0"/>
                      <a:pt x="15010832" y="0"/>
                    </a:cubicBezTo>
                    <a:cubicBezTo>
                      <a:pt x="15322732" y="0"/>
                      <a:pt x="15556162" y="101069"/>
                      <a:pt x="15548303" y="303616"/>
                    </a:cubicBezTo>
                    <a:cubicBezTo>
                      <a:pt x="15548303" y="303616"/>
                      <a:pt x="15546308" y="6210870"/>
                      <a:pt x="15555064" y="8760165"/>
                    </a:cubicBezTo>
                    <a:cubicBezTo>
                      <a:pt x="15563818" y="9053467"/>
                      <a:pt x="15517271" y="9386538"/>
                      <a:pt x="15517271" y="9386538"/>
                    </a:cubicBezTo>
                    <a:cubicBezTo>
                      <a:pt x="15514305" y="9566563"/>
                      <a:pt x="15302802" y="9700216"/>
                      <a:pt x="15057380" y="9700216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318048" y="1067537"/>
              <a:ext cx="15863089" cy="9778026"/>
              <a:chOff x="0" y="0"/>
              <a:chExt cx="15653105" cy="96485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" y="0"/>
                <a:ext cx="15660765" cy="9648591"/>
              </a:xfrm>
              <a:custGeom>
                <a:avLst/>
                <a:gdLst/>
                <a:ahLst/>
                <a:cxnLst/>
                <a:rect l="l" t="t" r="r" b="b"/>
                <a:pathLst>
                  <a:path w="15660765" h="9648591">
                    <a:moveTo>
                      <a:pt x="15154326" y="9631673"/>
                    </a:moveTo>
                    <a:cubicBezTo>
                      <a:pt x="15154326" y="9631673"/>
                      <a:pt x="14917329" y="9621703"/>
                      <a:pt x="14555190" y="9635147"/>
                    </a:cubicBezTo>
                    <a:cubicBezTo>
                      <a:pt x="14193053" y="9648591"/>
                      <a:pt x="490924" y="9648591"/>
                      <a:pt x="490924" y="9648591"/>
                    </a:cubicBezTo>
                    <a:cubicBezTo>
                      <a:pt x="245502" y="9648591"/>
                      <a:pt x="32509" y="9551323"/>
                      <a:pt x="31032" y="9391209"/>
                    </a:cubicBezTo>
                    <a:cubicBezTo>
                      <a:pt x="31032" y="9391209"/>
                      <a:pt x="0" y="670510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107777" y="0"/>
                      <a:pt x="15107777" y="0"/>
                    </a:cubicBezTo>
                    <a:cubicBezTo>
                      <a:pt x="15419677" y="0"/>
                      <a:pt x="15653106" y="101069"/>
                      <a:pt x="15645248" y="303616"/>
                    </a:cubicBezTo>
                    <a:cubicBezTo>
                      <a:pt x="15645248" y="303616"/>
                      <a:pt x="15643254" y="6162502"/>
                      <a:pt x="15652008" y="8691622"/>
                    </a:cubicBezTo>
                    <a:cubicBezTo>
                      <a:pt x="15660764" y="8984924"/>
                      <a:pt x="15614215" y="9317995"/>
                      <a:pt x="15614215" y="9317995"/>
                    </a:cubicBezTo>
                    <a:cubicBezTo>
                      <a:pt x="15611251" y="9498020"/>
                      <a:pt x="15399748" y="9631673"/>
                      <a:pt x="15154326" y="9631673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318048" y="0"/>
              <a:ext cx="15408107" cy="10328670"/>
              <a:chOff x="0" y="0"/>
              <a:chExt cx="15970011" cy="107053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1" y="0"/>
                <a:ext cx="15977671" cy="10705337"/>
              </a:xfrm>
              <a:custGeom>
                <a:avLst/>
                <a:gdLst/>
                <a:ahLst/>
                <a:cxnLst/>
                <a:rect l="l" t="t" r="r" b="b"/>
                <a:pathLst>
                  <a:path w="15977671" h="10705337">
                    <a:moveTo>
                      <a:pt x="15471232" y="10688418"/>
                    </a:moveTo>
                    <a:cubicBezTo>
                      <a:pt x="15471232" y="10688418"/>
                      <a:pt x="15234235" y="10678449"/>
                      <a:pt x="14872096" y="10691893"/>
                    </a:cubicBezTo>
                    <a:cubicBezTo>
                      <a:pt x="14509959" y="10705337"/>
                      <a:pt x="490924" y="10705337"/>
                      <a:pt x="490924" y="10705337"/>
                    </a:cubicBezTo>
                    <a:cubicBezTo>
                      <a:pt x="245502" y="10705337"/>
                      <a:pt x="32509" y="10608069"/>
                      <a:pt x="31032" y="10447955"/>
                    </a:cubicBezTo>
                    <a:cubicBezTo>
                      <a:pt x="31032" y="10447955"/>
                      <a:pt x="0" y="7523653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424683" y="0"/>
                      <a:pt x="15424683" y="0"/>
                    </a:cubicBezTo>
                    <a:cubicBezTo>
                      <a:pt x="15736583" y="0"/>
                      <a:pt x="15970012" y="101069"/>
                      <a:pt x="15962154" y="303616"/>
                    </a:cubicBezTo>
                    <a:cubicBezTo>
                      <a:pt x="15962154" y="303616"/>
                      <a:pt x="15960160" y="6908210"/>
                      <a:pt x="15968915" y="9748368"/>
                    </a:cubicBezTo>
                    <a:cubicBezTo>
                      <a:pt x="15977671" y="10041669"/>
                      <a:pt x="15931122" y="10374741"/>
                      <a:pt x="15931122" y="10374741"/>
                    </a:cubicBezTo>
                    <a:cubicBezTo>
                      <a:pt x="15928157" y="10554766"/>
                      <a:pt x="15716654" y="10688418"/>
                      <a:pt x="15471232" y="10688418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56" y="982601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56" y="71720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70043" y="1611369"/>
            <a:ext cx="4487225" cy="9678328"/>
          </a:xfrm>
          <a:custGeom>
            <a:avLst/>
            <a:gdLst/>
            <a:ahLst/>
            <a:cxnLst/>
            <a:rect l="l" t="t" r="r" b="b"/>
            <a:pathLst>
              <a:path w="4487225" h="9678328">
                <a:moveTo>
                  <a:pt x="0" y="0"/>
                </a:moveTo>
                <a:lnTo>
                  <a:pt x="4487224" y="0"/>
                </a:lnTo>
                <a:lnTo>
                  <a:pt x="4487224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490472" y="1611369"/>
            <a:ext cx="3519392" cy="9678328"/>
          </a:xfrm>
          <a:custGeom>
            <a:avLst/>
            <a:gdLst/>
            <a:ahLst/>
            <a:cxnLst/>
            <a:rect l="l" t="t" r="r" b="b"/>
            <a:pathLst>
              <a:path w="3519392" h="9678328">
                <a:moveTo>
                  <a:pt x="0" y="0"/>
                </a:moveTo>
                <a:lnTo>
                  <a:pt x="3519392" y="0"/>
                </a:lnTo>
                <a:lnTo>
                  <a:pt x="3519392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0" y="4049402"/>
            <a:ext cx="1129855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latin typeface="Noto Sans Bold"/>
                <a:ea typeface="Noto Sans Bold"/>
                <a:cs typeface="Noto Sans Bold"/>
                <a:sym typeface="Noto Sans Bold"/>
              </a:rPr>
              <a:t>4.DEMO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4692" y="1028700"/>
            <a:ext cx="12989382" cy="8229600"/>
            <a:chOff x="0" y="0"/>
            <a:chExt cx="17319176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1318048" y="977717"/>
              <a:ext cx="16001128" cy="9995083"/>
              <a:chOff x="0" y="0"/>
              <a:chExt cx="15556160" cy="971713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1" y="0"/>
                <a:ext cx="15563819" cy="9717134"/>
              </a:xfrm>
              <a:custGeom>
                <a:avLst/>
                <a:gdLst/>
                <a:ahLst/>
                <a:cxnLst/>
                <a:rect l="l" t="t" r="r" b="b"/>
                <a:pathLst>
                  <a:path w="15563819" h="9717134">
                    <a:moveTo>
                      <a:pt x="15057380" y="9700216"/>
                    </a:moveTo>
                    <a:cubicBezTo>
                      <a:pt x="15057380" y="9700216"/>
                      <a:pt x="14820385" y="9690246"/>
                      <a:pt x="14458246" y="9703690"/>
                    </a:cubicBezTo>
                    <a:cubicBezTo>
                      <a:pt x="14096106" y="9717134"/>
                      <a:pt x="490924" y="9717134"/>
                      <a:pt x="490924" y="9717134"/>
                    </a:cubicBezTo>
                    <a:cubicBezTo>
                      <a:pt x="245502" y="9717134"/>
                      <a:pt x="32509" y="9619866"/>
                      <a:pt x="31032" y="9459752"/>
                    </a:cubicBezTo>
                    <a:cubicBezTo>
                      <a:pt x="31032" y="9459752"/>
                      <a:pt x="0" y="6758194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010832" y="0"/>
                      <a:pt x="15010832" y="0"/>
                    </a:cubicBezTo>
                    <a:cubicBezTo>
                      <a:pt x="15322732" y="0"/>
                      <a:pt x="15556162" y="101069"/>
                      <a:pt x="15548303" y="303616"/>
                    </a:cubicBezTo>
                    <a:cubicBezTo>
                      <a:pt x="15548303" y="303616"/>
                      <a:pt x="15546308" y="6210870"/>
                      <a:pt x="15555064" y="8760165"/>
                    </a:cubicBezTo>
                    <a:cubicBezTo>
                      <a:pt x="15563818" y="9053467"/>
                      <a:pt x="15517271" y="9386538"/>
                      <a:pt x="15517271" y="9386538"/>
                    </a:cubicBezTo>
                    <a:cubicBezTo>
                      <a:pt x="15514305" y="9566563"/>
                      <a:pt x="15302802" y="9700216"/>
                      <a:pt x="15057380" y="9700216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318048" y="1067537"/>
              <a:ext cx="15863089" cy="9778026"/>
              <a:chOff x="0" y="0"/>
              <a:chExt cx="15653105" cy="96485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" y="0"/>
                <a:ext cx="15660765" cy="9648591"/>
              </a:xfrm>
              <a:custGeom>
                <a:avLst/>
                <a:gdLst/>
                <a:ahLst/>
                <a:cxnLst/>
                <a:rect l="l" t="t" r="r" b="b"/>
                <a:pathLst>
                  <a:path w="15660765" h="9648591">
                    <a:moveTo>
                      <a:pt x="15154326" y="9631673"/>
                    </a:moveTo>
                    <a:cubicBezTo>
                      <a:pt x="15154326" y="9631673"/>
                      <a:pt x="14917329" y="9621703"/>
                      <a:pt x="14555190" y="9635147"/>
                    </a:cubicBezTo>
                    <a:cubicBezTo>
                      <a:pt x="14193053" y="9648591"/>
                      <a:pt x="490924" y="9648591"/>
                      <a:pt x="490924" y="9648591"/>
                    </a:cubicBezTo>
                    <a:cubicBezTo>
                      <a:pt x="245502" y="9648591"/>
                      <a:pt x="32509" y="9551323"/>
                      <a:pt x="31032" y="9391209"/>
                    </a:cubicBezTo>
                    <a:cubicBezTo>
                      <a:pt x="31032" y="9391209"/>
                      <a:pt x="0" y="670510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107777" y="0"/>
                      <a:pt x="15107777" y="0"/>
                    </a:cubicBezTo>
                    <a:cubicBezTo>
                      <a:pt x="15419677" y="0"/>
                      <a:pt x="15653106" y="101069"/>
                      <a:pt x="15645248" y="303616"/>
                    </a:cubicBezTo>
                    <a:cubicBezTo>
                      <a:pt x="15645248" y="303616"/>
                      <a:pt x="15643254" y="6162502"/>
                      <a:pt x="15652008" y="8691622"/>
                    </a:cubicBezTo>
                    <a:cubicBezTo>
                      <a:pt x="15660764" y="8984924"/>
                      <a:pt x="15614215" y="9317995"/>
                      <a:pt x="15614215" y="9317995"/>
                    </a:cubicBezTo>
                    <a:cubicBezTo>
                      <a:pt x="15611251" y="9498020"/>
                      <a:pt x="15399748" y="9631673"/>
                      <a:pt x="15154326" y="9631673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318048" y="0"/>
              <a:ext cx="15408107" cy="10328670"/>
              <a:chOff x="0" y="0"/>
              <a:chExt cx="15970011" cy="107053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1" y="0"/>
                <a:ext cx="15977671" cy="10705337"/>
              </a:xfrm>
              <a:custGeom>
                <a:avLst/>
                <a:gdLst/>
                <a:ahLst/>
                <a:cxnLst/>
                <a:rect l="l" t="t" r="r" b="b"/>
                <a:pathLst>
                  <a:path w="15977671" h="10705337">
                    <a:moveTo>
                      <a:pt x="15471232" y="10688418"/>
                    </a:moveTo>
                    <a:cubicBezTo>
                      <a:pt x="15471232" y="10688418"/>
                      <a:pt x="15234235" y="10678449"/>
                      <a:pt x="14872096" y="10691893"/>
                    </a:cubicBezTo>
                    <a:cubicBezTo>
                      <a:pt x="14509959" y="10705337"/>
                      <a:pt x="490924" y="10705337"/>
                      <a:pt x="490924" y="10705337"/>
                    </a:cubicBezTo>
                    <a:cubicBezTo>
                      <a:pt x="245502" y="10705337"/>
                      <a:pt x="32509" y="10608069"/>
                      <a:pt x="31032" y="10447955"/>
                    </a:cubicBezTo>
                    <a:cubicBezTo>
                      <a:pt x="31032" y="10447955"/>
                      <a:pt x="0" y="7523653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424683" y="0"/>
                      <a:pt x="15424683" y="0"/>
                    </a:cubicBezTo>
                    <a:cubicBezTo>
                      <a:pt x="15736583" y="0"/>
                      <a:pt x="15970012" y="101069"/>
                      <a:pt x="15962154" y="303616"/>
                    </a:cubicBezTo>
                    <a:cubicBezTo>
                      <a:pt x="15962154" y="303616"/>
                      <a:pt x="15960160" y="6908210"/>
                      <a:pt x="15968915" y="9748368"/>
                    </a:cubicBezTo>
                    <a:cubicBezTo>
                      <a:pt x="15977671" y="10041669"/>
                      <a:pt x="15931122" y="10374741"/>
                      <a:pt x="15931122" y="10374741"/>
                    </a:cubicBezTo>
                    <a:cubicBezTo>
                      <a:pt x="15928157" y="10554766"/>
                      <a:pt x="15716654" y="10688418"/>
                      <a:pt x="15471232" y="10688418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56" y="982601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56" y="71720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70043" y="1611369"/>
            <a:ext cx="4487225" cy="9678328"/>
          </a:xfrm>
          <a:custGeom>
            <a:avLst/>
            <a:gdLst/>
            <a:ahLst/>
            <a:cxnLst/>
            <a:rect l="l" t="t" r="r" b="b"/>
            <a:pathLst>
              <a:path w="4487225" h="9678328">
                <a:moveTo>
                  <a:pt x="0" y="0"/>
                </a:moveTo>
                <a:lnTo>
                  <a:pt x="4487224" y="0"/>
                </a:lnTo>
                <a:lnTo>
                  <a:pt x="4487224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490472" y="1611369"/>
            <a:ext cx="3519392" cy="9678328"/>
          </a:xfrm>
          <a:custGeom>
            <a:avLst/>
            <a:gdLst/>
            <a:ahLst/>
            <a:cxnLst/>
            <a:rect l="l" t="t" r="r" b="b"/>
            <a:pathLst>
              <a:path w="3519392" h="9678328">
                <a:moveTo>
                  <a:pt x="0" y="0"/>
                </a:moveTo>
                <a:lnTo>
                  <a:pt x="3519392" y="0"/>
                </a:lnTo>
                <a:lnTo>
                  <a:pt x="3519392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0" y="4049402"/>
            <a:ext cx="1129855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latin typeface="Noto Sans Bold"/>
                <a:ea typeface="Noto Sans Bold"/>
                <a:cs typeface="Noto Sans Bold"/>
                <a:sym typeface="Noto Sans Bold"/>
              </a:rPr>
              <a:t>5.Kết </a:t>
            </a:r>
            <a:r>
              <a:rPr lang="en-US" sz="9200" b="1" dirty="0" err="1">
                <a:latin typeface="Noto Sans Bold"/>
                <a:ea typeface="Noto Sans Bold"/>
                <a:cs typeface="Noto Sans Bold"/>
                <a:sym typeface="Noto Sans Bold"/>
              </a:rPr>
              <a:t>luận</a:t>
            </a:r>
            <a:endParaRPr lang="en-US" sz="9200" b="1" dirty="0"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8548" y="1028700"/>
            <a:ext cx="15883102" cy="8679801"/>
            <a:chOff x="0" y="0"/>
            <a:chExt cx="21949771" cy="11995115"/>
          </a:xfrm>
        </p:grpSpPr>
        <p:sp>
          <p:nvSpPr>
            <p:cNvPr id="3" name="Freeform 3"/>
            <p:cNvSpPr/>
            <p:nvPr/>
          </p:nvSpPr>
          <p:spPr>
            <a:xfrm>
              <a:off x="-1" y="0"/>
              <a:ext cx="21957430" cy="11995115"/>
            </a:xfrm>
            <a:custGeom>
              <a:avLst/>
              <a:gdLst/>
              <a:ahLst/>
              <a:cxnLst/>
              <a:rect l="l" t="t" r="r" b="b"/>
              <a:pathLst>
                <a:path w="21957430" h="11995115">
                  <a:moveTo>
                    <a:pt x="21450991" y="11978196"/>
                  </a:moveTo>
                  <a:cubicBezTo>
                    <a:pt x="21450991" y="11978196"/>
                    <a:pt x="21213996" y="11968227"/>
                    <a:pt x="20851857" y="11981671"/>
                  </a:cubicBezTo>
                  <a:cubicBezTo>
                    <a:pt x="20489718" y="11995115"/>
                    <a:pt x="490924" y="11995115"/>
                    <a:pt x="490924" y="11995115"/>
                  </a:cubicBezTo>
                  <a:cubicBezTo>
                    <a:pt x="245502" y="11995115"/>
                    <a:pt x="32509" y="11897847"/>
                    <a:pt x="31032" y="11737733"/>
                  </a:cubicBezTo>
                  <a:cubicBezTo>
                    <a:pt x="31032" y="11737733"/>
                    <a:pt x="0" y="8522712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21404443" y="0"/>
                    <a:pt x="21404443" y="0"/>
                  </a:cubicBezTo>
                  <a:cubicBezTo>
                    <a:pt x="21716344" y="0"/>
                    <a:pt x="21949771" y="101069"/>
                    <a:pt x="21941914" y="303616"/>
                  </a:cubicBezTo>
                  <a:cubicBezTo>
                    <a:pt x="21941914" y="303616"/>
                    <a:pt x="21939919" y="7818361"/>
                    <a:pt x="21948675" y="11038146"/>
                  </a:cubicBezTo>
                  <a:cubicBezTo>
                    <a:pt x="21957430" y="11331447"/>
                    <a:pt x="21910882" y="11664519"/>
                    <a:pt x="21910882" y="11664519"/>
                  </a:cubicBezTo>
                  <a:cubicBezTo>
                    <a:pt x="21907916" y="11844544"/>
                    <a:pt x="21696413" y="11978196"/>
                    <a:pt x="21450991" y="11978196"/>
                  </a:cubicBezTo>
                  <a:close/>
                </a:path>
              </a:pathLst>
            </a:custGeom>
            <a:solidFill>
              <a:srgbClr val="F3FC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38047" y="0"/>
            <a:ext cx="2458879" cy="2474344"/>
          </a:xfrm>
          <a:custGeom>
            <a:avLst/>
            <a:gdLst/>
            <a:ahLst/>
            <a:cxnLst/>
            <a:rect l="l" t="t" r="r" b="b"/>
            <a:pathLst>
              <a:path w="2458879" h="2474344">
                <a:moveTo>
                  <a:pt x="0" y="0"/>
                </a:moveTo>
                <a:lnTo>
                  <a:pt x="2458880" y="0"/>
                </a:lnTo>
                <a:lnTo>
                  <a:pt x="2458880" y="2474344"/>
                </a:lnTo>
                <a:lnTo>
                  <a:pt x="0" y="2474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239793" y="7705026"/>
            <a:ext cx="2160218" cy="2533305"/>
          </a:xfrm>
          <a:custGeom>
            <a:avLst/>
            <a:gdLst/>
            <a:ahLst/>
            <a:cxnLst/>
            <a:rect l="l" t="t" r="r" b="b"/>
            <a:pathLst>
              <a:path w="2160218" h="2533305">
                <a:moveTo>
                  <a:pt x="0" y="0"/>
                </a:moveTo>
                <a:lnTo>
                  <a:pt x="2160219" y="0"/>
                </a:lnTo>
                <a:lnTo>
                  <a:pt x="2160219" y="2533306"/>
                </a:lnTo>
                <a:lnTo>
                  <a:pt x="0" y="2533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077519" y="8008088"/>
            <a:ext cx="2000292" cy="2070160"/>
          </a:xfrm>
          <a:custGeom>
            <a:avLst/>
            <a:gdLst/>
            <a:ahLst/>
            <a:cxnLst/>
            <a:rect l="l" t="t" r="r" b="b"/>
            <a:pathLst>
              <a:path w="2000292" h="2070160">
                <a:moveTo>
                  <a:pt x="0" y="0"/>
                </a:moveTo>
                <a:lnTo>
                  <a:pt x="2000291" y="0"/>
                </a:lnTo>
                <a:lnTo>
                  <a:pt x="2000291" y="2070159"/>
                </a:lnTo>
                <a:lnTo>
                  <a:pt x="0" y="2070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41500" y="2591209"/>
            <a:ext cx="15197200" cy="618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Đã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xây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dựng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thành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web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cơ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bản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bằng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Django,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kết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hợp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HTML, CSS, JavaScript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MongoDB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để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quản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đánh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giá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việc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nội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bộ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đã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hiện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nghiệp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vụ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chính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như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đánh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giá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xác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nhận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kết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quả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kê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báo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cáo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Học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kỹ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năng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tích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yêu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cầu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thiết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kế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hệ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thống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làm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việc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nhóm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quản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tiến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độ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dự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án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bằng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Microsoft Project.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Dự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án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có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thể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góp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phần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cho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quy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trình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quản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lý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việc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trong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khoa,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nâng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cao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hiệu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quả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tính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minh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bạch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trong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đánh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giá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nội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500" dirty="0" err="1">
                <a:latin typeface="Asap"/>
                <a:ea typeface="Asap"/>
                <a:cs typeface="Asap"/>
                <a:sym typeface="Asap"/>
              </a:rPr>
              <a:t>bộ</a:t>
            </a:r>
            <a:r>
              <a:rPr lang="en-US" sz="3500" dirty="0"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algn="l">
              <a:lnSpc>
                <a:spcPts val="4900"/>
              </a:lnSpc>
            </a:pPr>
            <a:endParaRPr lang="en-US" sz="3500" dirty="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D19F09-B383-AA9D-C1FB-C83A48171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904" y="0"/>
            <a:ext cx="19001704" cy="106884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4692" y="1028700"/>
            <a:ext cx="12989382" cy="8229600"/>
            <a:chOff x="0" y="0"/>
            <a:chExt cx="17319176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1318048" y="977717"/>
              <a:ext cx="16001128" cy="9995083"/>
              <a:chOff x="0" y="0"/>
              <a:chExt cx="15556160" cy="971713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1" y="0"/>
                <a:ext cx="15563819" cy="9717134"/>
              </a:xfrm>
              <a:custGeom>
                <a:avLst/>
                <a:gdLst/>
                <a:ahLst/>
                <a:cxnLst/>
                <a:rect l="l" t="t" r="r" b="b"/>
                <a:pathLst>
                  <a:path w="15563819" h="9717134">
                    <a:moveTo>
                      <a:pt x="15057380" y="9700216"/>
                    </a:moveTo>
                    <a:cubicBezTo>
                      <a:pt x="15057380" y="9700216"/>
                      <a:pt x="14820385" y="9690246"/>
                      <a:pt x="14458246" y="9703690"/>
                    </a:cubicBezTo>
                    <a:cubicBezTo>
                      <a:pt x="14096106" y="9717134"/>
                      <a:pt x="490924" y="9717134"/>
                      <a:pt x="490924" y="9717134"/>
                    </a:cubicBezTo>
                    <a:cubicBezTo>
                      <a:pt x="245502" y="9717134"/>
                      <a:pt x="32509" y="9619866"/>
                      <a:pt x="31032" y="9459752"/>
                    </a:cubicBezTo>
                    <a:cubicBezTo>
                      <a:pt x="31032" y="9459752"/>
                      <a:pt x="0" y="6758194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010832" y="0"/>
                      <a:pt x="15010832" y="0"/>
                    </a:cubicBezTo>
                    <a:cubicBezTo>
                      <a:pt x="15322732" y="0"/>
                      <a:pt x="15556162" y="101069"/>
                      <a:pt x="15548303" y="303616"/>
                    </a:cubicBezTo>
                    <a:cubicBezTo>
                      <a:pt x="15548303" y="303616"/>
                      <a:pt x="15546308" y="6210870"/>
                      <a:pt x="15555064" y="8760165"/>
                    </a:cubicBezTo>
                    <a:cubicBezTo>
                      <a:pt x="15563818" y="9053467"/>
                      <a:pt x="15517271" y="9386538"/>
                      <a:pt x="15517271" y="9386538"/>
                    </a:cubicBezTo>
                    <a:cubicBezTo>
                      <a:pt x="15514305" y="9566563"/>
                      <a:pt x="15302802" y="9700216"/>
                      <a:pt x="15057380" y="9700216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318048" y="1067537"/>
              <a:ext cx="15863089" cy="9778026"/>
              <a:chOff x="0" y="0"/>
              <a:chExt cx="15653105" cy="96485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" y="0"/>
                <a:ext cx="15660765" cy="9648591"/>
              </a:xfrm>
              <a:custGeom>
                <a:avLst/>
                <a:gdLst/>
                <a:ahLst/>
                <a:cxnLst/>
                <a:rect l="l" t="t" r="r" b="b"/>
                <a:pathLst>
                  <a:path w="15660765" h="9648591">
                    <a:moveTo>
                      <a:pt x="15154326" y="9631673"/>
                    </a:moveTo>
                    <a:cubicBezTo>
                      <a:pt x="15154326" y="9631673"/>
                      <a:pt x="14917329" y="9621703"/>
                      <a:pt x="14555190" y="9635147"/>
                    </a:cubicBezTo>
                    <a:cubicBezTo>
                      <a:pt x="14193053" y="9648591"/>
                      <a:pt x="490924" y="9648591"/>
                      <a:pt x="490924" y="9648591"/>
                    </a:cubicBezTo>
                    <a:cubicBezTo>
                      <a:pt x="245502" y="9648591"/>
                      <a:pt x="32509" y="9551323"/>
                      <a:pt x="31032" y="9391209"/>
                    </a:cubicBezTo>
                    <a:cubicBezTo>
                      <a:pt x="31032" y="9391209"/>
                      <a:pt x="0" y="670510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107777" y="0"/>
                      <a:pt x="15107777" y="0"/>
                    </a:cubicBezTo>
                    <a:cubicBezTo>
                      <a:pt x="15419677" y="0"/>
                      <a:pt x="15653106" y="101069"/>
                      <a:pt x="15645248" y="303616"/>
                    </a:cubicBezTo>
                    <a:cubicBezTo>
                      <a:pt x="15645248" y="303616"/>
                      <a:pt x="15643254" y="6162502"/>
                      <a:pt x="15652008" y="8691622"/>
                    </a:cubicBezTo>
                    <a:cubicBezTo>
                      <a:pt x="15660764" y="8984924"/>
                      <a:pt x="15614215" y="9317995"/>
                      <a:pt x="15614215" y="9317995"/>
                    </a:cubicBezTo>
                    <a:cubicBezTo>
                      <a:pt x="15611251" y="9498020"/>
                      <a:pt x="15399748" y="9631673"/>
                      <a:pt x="15154326" y="9631673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318048" y="0"/>
              <a:ext cx="15408107" cy="10328670"/>
              <a:chOff x="0" y="0"/>
              <a:chExt cx="15970011" cy="107053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1" y="0"/>
                <a:ext cx="15977671" cy="10705337"/>
              </a:xfrm>
              <a:custGeom>
                <a:avLst/>
                <a:gdLst/>
                <a:ahLst/>
                <a:cxnLst/>
                <a:rect l="l" t="t" r="r" b="b"/>
                <a:pathLst>
                  <a:path w="15977671" h="10705337">
                    <a:moveTo>
                      <a:pt x="15471232" y="10688418"/>
                    </a:moveTo>
                    <a:cubicBezTo>
                      <a:pt x="15471232" y="10688418"/>
                      <a:pt x="15234235" y="10678449"/>
                      <a:pt x="14872096" y="10691893"/>
                    </a:cubicBezTo>
                    <a:cubicBezTo>
                      <a:pt x="14509959" y="10705337"/>
                      <a:pt x="490924" y="10705337"/>
                      <a:pt x="490924" y="10705337"/>
                    </a:cubicBezTo>
                    <a:cubicBezTo>
                      <a:pt x="245502" y="10705337"/>
                      <a:pt x="32509" y="10608069"/>
                      <a:pt x="31032" y="10447955"/>
                    </a:cubicBezTo>
                    <a:cubicBezTo>
                      <a:pt x="31032" y="10447955"/>
                      <a:pt x="0" y="7523653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15424683" y="0"/>
                      <a:pt x="15424683" y="0"/>
                    </a:cubicBezTo>
                    <a:cubicBezTo>
                      <a:pt x="15736583" y="0"/>
                      <a:pt x="15970012" y="101069"/>
                      <a:pt x="15962154" y="303616"/>
                    </a:cubicBezTo>
                    <a:cubicBezTo>
                      <a:pt x="15962154" y="303616"/>
                      <a:pt x="15960160" y="6908210"/>
                      <a:pt x="15968915" y="9748368"/>
                    </a:cubicBezTo>
                    <a:cubicBezTo>
                      <a:pt x="15977671" y="10041669"/>
                      <a:pt x="15931122" y="10374741"/>
                      <a:pt x="15931122" y="10374741"/>
                    </a:cubicBezTo>
                    <a:cubicBezTo>
                      <a:pt x="15928157" y="10554766"/>
                      <a:pt x="15716654" y="10688418"/>
                      <a:pt x="15471232" y="10688418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56" y="982601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56" y="717206"/>
              <a:ext cx="1547473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70043" y="1611369"/>
            <a:ext cx="4487225" cy="9678328"/>
          </a:xfrm>
          <a:custGeom>
            <a:avLst/>
            <a:gdLst/>
            <a:ahLst/>
            <a:cxnLst/>
            <a:rect l="l" t="t" r="r" b="b"/>
            <a:pathLst>
              <a:path w="4487225" h="9678328">
                <a:moveTo>
                  <a:pt x="0" y="0"/>
                </a:moveTo>
                <a:lnTo>
                  <a:pt x="4487224" y="0"/>
                </a:lnTo>
                <a:lnTo>
                  <a:pt x="4487224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490472" y="1611369"/>
            <a:ext cx="3519392" cy="9678328"/>
          </a:xfrm>
          <a:custGeom>
            <a:avLst/>
            <a:gdLst/>
            <a:ahLst/>
            <a:cxnLst/>
            <a:rect l="l" t="t" r="r" b="b"/>
            <a:pathLst>
              <a:path w="3519392" h="9678328">
                <a:moveTo>
                  <a:pt x="0" y="0"/>
                </a:moveTo>
                <a:lnTo>
                  <a:pt x="3519392" y="0"/>
                </a:lnTo>
                <a:lnTo>
                  <a:pt x="3519392" y="9678328"/>
                </a:lnTo>
                <a:lnTo>
                  <a:pt x="0" y="9678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32043" y="4129303"/>
            <a:ext cx="7706343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latin typeface="Noto Sans Bold"/>
                <a:ea typeface="Noto Sans Bold"/>
                <a:cs typeface="Noto Sans Bold"/>
                <a:sym typeface="Noto Sans Bold"/>
              </a:rPr>
              <a:t>1.Giới </a:t>
            </a:r>
            <a:r>
              <a:rPr lang="en-US" sz="9200" b="1" dirty="0" err="1">
                <a:latin typeface="Noto Sans Bold"/>
                <a:ea typeface="Noto Sans Bold"/>
                <a:cs typeface="Noto Sans Bold"/>
                <a:sym typeface="Noto Sans Bold"/>
              </a:rPr>
              <a:t>thiệu</a:t>
            </a:r>
            <a:endParaRPr lang="en-US" sz="9200" b="1" dirty="0"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9243" y="2482718"/>
            <a:ext cx="14867614" cy="8114767"/>
            <a:chOff x="0" y="0"/>
            <a:chExt cx="19823485" cy="108196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9805254" y="0"/>
              <a:ext cx="9389445" cy="10819690"/>
              <a:chOff x="0" y="0"/>
              <a:chExt cx="9178315" cy="1057639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976482-35EB-01F8-E0AF-95426B143F4E}"/>
              </a:ext>
            </a:extLst>
          </p:cNvPr>
          <p:cNvSpPr txBox="1"/>
          <p:nvPr/>
        </p:nvSpPr>
        <p:spPr>
          <a:xfrm>
            <a:off x="2462692" y="4364653"/>
            <a:ext cx="712438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Khoa CNTT</a:t>
            </a:r>
          </a:p>
          <a:p>
            <a:pPr>
              <a:buNone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 vi: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28/08/2025 – 27/10/2025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Ngân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27.200.000 VNĐ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Nguyễn Lê Anh Trúc, Đinh Thị Thảo An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Phạm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Huynh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9E241CD-CA74-2EBB-2F54-F345241C4D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59894" y="3402784"/>
            <a:ext cx="6201677" cy="6201677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D577B938-8B24-1859-3DE1-A664743EDD95}"/>
              </a:ext>
            </a:extLst>
          </p:cNvPr>
          <p:cNvSpPr txBox="1"/>
          <p:nvPr/>
        </p:nvSpPr>
        <p:spPr>
          <a:xfrm>
            <a:off x="3606570" y="1217523"/>
            <a:ext cx="110748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Bản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tôn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chỉ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12641-186D-BAD2-9175-D552B7F8A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BA66D9-6B3F-F099-BEF5-6783E3ED449F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F54C148-2FA2-D74A-6DAE-FB562557EBFF}"/>
              </a:ext>
            </a:extLst>
          </p:cNvPr>
          <p:cNvGrpSpPr/>
          <p:nvPr/>
        </p:nvGrpSpPr>
        <p:grpSpPr>
          <a:xfrm>
            <a:off x="1729243" y="1333500"/>
            <a:ext cx="14867614" cy="9263985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192535D-12CC-DD88-BA0C-2DE2312A2FA5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EA5B728-13C0-0B51-560D-E04EE7874C1A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7D7178C-20C7-7D2E-7F91-0CD93A7378DE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D7518CF2-22D6-7D86-70C8-B1AB28807B3D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9C01FDB1-2E16-BBDB-5AF4-17FD5179E546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46669FF9-B982-9D9C-54D4-B1F16CF529C6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D869AF3E-5F98-E51F-FBC0-8306C642778B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58EFD42-D88D-37A4-CFD5-E9BD48135809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116D64A-98D1-426B-3F67-117B264D065F}"/>
                </a:ext>
              </a:extLst>
            </p:cNvPr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368577D-97D7-67AE-6B70-63EB92186C05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67BA11B-A7CD-30BC-1E1F-A6E2FC07FB6A}"/>
                </a:ext>
              </a:extLst>
            </p:cNvPr>
            <p:cNvGrpSpPr/>
            <p:nvPr/>
          </p:nvGrpSpPr>
          <p:grpSpPr>
            <a:xfrm>
              <a:off x="9805254" y="0"/>
              <a:ext cx="9389445" cy="10819690"/>
              <a:chOff x="0" y="0"/>
              <a:chExt cx="9178315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E7E13EB3-1E75-B723-D83D-533245AB7918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57E39F06-05E7-A0CB-A588-7AC98BA8D0A4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E8E0D630-A0C8-D0FD-5128-002B65D36B7B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4312C08-CDE1-18A2-11DF-BD56BFAE229D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F80A6AB8-651D-80FD-EE2F-5E3DA74C5336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73CBC0F-8ED3-5468-1348-C8FE9E889E27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B408665-2E73-CBC5-C15F-D3D659D7B8F6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C4001BCA-DAB3-05B3-7A28-49D27394A948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7545F03F-ABC3-0959-2F8D-527B212FB46F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8E43889D-FD0B-0545-E107-1AC7B86DA054}"/>
              </a:ext>
            </a:extLst>
          </p:cNvPr>
          <p:cNvSpPr txBox="1"/>
          <p:nvPr/>
        </p:nvSpPr>
        <p:spPr>
          <a:xfrm>
            <a:off x="3552844" y="211051"/>
            <a:ext cx="110748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Bản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tôn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chỉ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D0E5D4-60DE-4081-C08E-52C2F95F6E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23045" y="1474664"/>
            <a:ext cx="5076312" cy="32927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D2830-9E05-9F52-6927-49E71150D3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21071" y="1561358"/>
            <a:ext cx="6215430" cy="29138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CB47C32-7103-AF9C-5068-7CB8F4D2BF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2545" y="5371876"/>
            <a:ext cx="5110720" cy="41472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4EB59A-5E62-3F34-E312-82178888318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64075" y="4556731"/>
            <a:ext cx="5362139" cy="56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76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96EA7E-BE1C-3DF9-2AE0-B549B055C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901EF8-D5AC-FA70-0E23-0E04087E39BA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B8548E5-C0C9-CAFF-F6EE-D57F1CD2EAAB}"/>
              </a:ext>
            </a:extLst>
          </p:cNvPr>
          <p:cNvGrpSpPr/>
          <p:nvPr/>
        </p:nvGrpSpPr>
        <p:grpSpPr>
          <a:xfrm>
            <a:off x="1729243" y="1333500"/>
            <a:ext cx="14867614" cy="9263985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4DCFDE8-C898-CC3C-5608-5CB700442BF8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A7253E6-D43E-96C9-2FF0-331FF13EE0A6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861386A9-EB08-46F8-8F40-D246D216F23B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6EA5C115-A0D1-EF55-32AD-FD53AD2C3779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93EE6B47-B430-A80A-DFF0-244BF5A9B063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EF74310B-FDDE-A57E-760B-702F39432AE1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FC2C32D3-EA38-3A97-81D2-57275986D07F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520D9611-FC13-2AE3-F8A0-7003A9A4225E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17F63A8-7105-E152-6427-6E305BF3F463}"/>
                </a:ext>
              </a:extLst>
            </p:cNvPr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3682B4E-F94A-200A-0E72-AE9CCA6ED6AB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336C5E1D-FEB1-F088-BDD3-D69B8E0B7778}"/>
                </a:ext>
              </a:extLst>
            </p:cNvPr>
            <p:cNvGrpSpPr/>
            <p:nvPr/>
          </p:nvGrpSpPr>
          <p:grpSpPr>
            <a:xfrm>
              <a:off x="9805254" y="0"/>
              <a:ext cx="9389445" cy="10819690"/>
              <a:chOff x="0" y="0"/>
              <a:chExt cx="9178315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1A594A6F-DE40-D68A-F703-680DE19B05B7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CF949DBF-7F85-DF74-0B06-BA643EEE83AB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29927DA8-095E-A231-ADEF-BD2A03C5556E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F112969-ABDB-0B78-F6D5-2AA915C1ABA0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1C36B8B2-4658-B020-5D3C-0403C0F5C257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327F959-18D0-0593-5B6A-BF394A494AB1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9D674CE9-68E3-54AB-649D-E3183DEF9F1F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2C563881-8C1A-3D2B-4001-857C52487F97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41A17A2D-2A1E-2966-6764-C3E2866C9BAE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99A8A313-E111-D248-2F87-82A870805516}"/>
              </a:ext>
            </a:extLst>
          </p:cNvPr>
          <p:cNvSpPr txBox="1"/>
          <p:nvPr/>
        </p:nvSpPr>
        <p:spPr>
          <a:xfrm>
            <a:off x="3552844" y="211051"/>
            <a:ext cx="110748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Bản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tôn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chỉ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C59CCF-69AC-6070-575A-ABE0054171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14230" y="1451311"/>
            <a:ext cx="3834170" cy="46493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103658-7DAA-3F4F-EB34-6A41D5387C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5835" y="1625945"/>
            <a:ext cx="4434961" cy="30743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C09E99-D6F7-221F-E7C9-67A5B1A219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71326" y="1714985"/>
            <a:ext cx="5924277" cy="35352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99ADE92-0FC1-76AF-9471-5CECA41487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4728" y="6481440"/>
            <a:ext cx="5466343" cy="31526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B74DE7-0080-DD4A-1891-842776267A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70381" y="5512732"/>
            <a:ext cx="5810655" cy="2656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F72FAF-A145-A717-6A81-F90E5198A5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16479" y="8223266"/>
            <a:ext cx="5467674" cy="19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56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F0BACA-20FC-72B4-A5DC-2D01686F4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1033AE-7D9D-FC7D-010C-2559628E0BB3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D4E1613-0BAB-9DF1-D18E-B1225CA19FE6}"/>
              </a:ext>
            </a:extLst>
          </p:cNvPr>
          <p:cNvGrpSpPr/>
          <p:nvPr/>
        </p:nvGrpSpPr>
        <p:grpSpPr>
          <a:xfrm>
            <a:off x="838200" y="1562100"/>
            <a:ext cx="16778555" cy="9035385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370AFA6F-F8D5-0AB4-8826-092EB7EDAD7A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29D263D-43D2-D59E-EC7E-A44B02D8382A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D2A76B1D-7D35-B960-E6B7-A31885FE28E3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63E634A5-581F-903D-CB94-07EB96FA6C6A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9F644C97-3F5F-9A6F-989E-A3DAD33ED224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C3A66FF0-140A-4250-2635-5AAAFFAFF41B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A7732F08-C5AF-EC0C-7533-353CE4401522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DB5C954C-4590-BF9D-6050-E0F4B7DCFE57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9D04361-2622-A582-C768-8E8D82EDE198}"/>
                </a:ext>
              </a:extLst>
            </p:cNvPr>
            <p:cNvGrpSpPr/>
            <p:nvPr/>
          </p:nvGrpSpPr>
          <p:grpSpPr>
            <a:xfrm>
              <a:off x="600566" y="0"/>
              <a:ext cx="9397280" cy="10819690"/>
              <a:chOff x="-2" y="0"/>
              <a:chExt cx="9185974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1E2F5BD-4FD1-F1C0-392F-B858EF2B3889}"/>
                  </a:ext>
                </a:extLst>
              </p:cNvPr>
              <p:cNvSpPr/>
              <p:nvPr/>
            </p:nvSpPr>
            <p:spPr>
              <a:xfrm>
                <a:off x="-2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D7688E2C-3A39-5DD5-8E37-8015528BD982}"/>
                </a:ext>
              </a:extLst>
            </p:cNvPr>
            <p:cNvGrpSpPr/>
            <p:nvPr/>
          </p:nvGrpSpPr>
          <p:grpSpPr>
            <a:xfrm>
              <a:off x="9805253" y="1"/>
              <a:ext cx="9397280" cy="10819689"/>
              <a:chOff x="-1" y="1"/>
              <a:chExt cx="9185974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E49C0913-1BF0-D3D8-D2A4-56B2E5059702}"/>
                  </a:ext>
                </a:extLst>
              </p:cNvPr>
              <p:cNvSpPr/>
              <p:nvPr/>
            </p:nvSpPr>
            <p:spPr>
              <a:xfrm>
                <a:off x="-1" y="1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74EA588A-EEE2-ACB2-1CAA-BDCDA2F79422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C130471D-ECD4-0468-8CEA-AB4220C9F433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6131D400-B451-BBA3-D869-71AF1D210B53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F3B1541E-FFDD-74EC-19CE-38109F2229C5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F0E9513C-B629-51D2-3FBB-81DF85FFAA81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AAAB7569-ED50-9955-23D1-2E74E842AF04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9205D653-3289-1893-58A0-ABB1043A5913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3AC0200E-7F3A-DC94-E00A-0EE46FBA6750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D84563DC-0E3C-8A55-77F2-AED641430E24}"/>
              </a:ext>
            </a:extLst>
          </p:cNvPr>
          <p:cNvSpPr txBox="1"/>
          <p:nvPr/>
        </p:nvSpPr>
        <p:spPr>
          <a:xfrm>
            <a:off x="1936000" y="203406"/>
            <a:ext cx="14728711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Ma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trận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trọng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số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(WSM)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BEC495B-1D2C-3746-D70C-8DA61E82E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87703"/>
              </p:ext>
            </p:extLst>
          </p:nvPr>
        </p:nvGraphicFramePr>
        <p:xfrm>
          <a:off x="1731699" y="2806277"/>
          <a:ext cx="7134146" cy="5965160"/>
        </p:xfrm>
        <a:graphic>
          <a:graphicData uri="http://schemas.openxmlformats.org/drawingml/2006/table">
            <a:tbl>
              <a:tblPr/>
              <a:tblGrid>
                <a:gridCol w="1227380">
                  <a:extLst>
                    <a:ext uri="{9D8B030D-6E8A-4147-A177-3AD203B41FA5}">
                      <a16:colId xmlns:a16="http://schemas.microsoft.com/office/drawing/2014/main" val="3862784603"/>
                    </a:ext>
                  </a:extLst>
                </a:gridCol>
                <a:gridCol w="646566">
                  <a:extLst>
                    <a:ext uri="{9D8B030D-6E8A-4147-A177-3AD203B41FA5}">
                      <a16:colId xmlns:a16="http://schemas.microsoft.com/office/drawing/2014/main" val="3255613273"/>
                    </a:ext>
                  </a:extLst>
                </a:gridCol>
                <a:gridCol w="1227380">
                  <a:extLst>
                    <a:ext uri="{9D8B030D-6E8A-4147-A177-3AD203B41FA5}">
                      <a16:colId xmlns:a16="http://schemas.microsoft.com/office/drawing/2014/main" val="1660333539"/>
                    </a:ext>
                  </a:extLst>
                </a:gridCol>
                <a:gridCol w="975329">
                  <a:extLst>
                    <a:ext uri="{9D8B030D-6E8A-4147-A177-3AD203B41FA5}">
                      <a16:colId xmlns:a16="http://schemas.microsoft.com/office/drawing/2014/main" val="2993133037"/>
                    </a:ext>
                  </a:extLst>
                </a:gridCol>
                <a:gridCol w="904097">
                  <a:extLst>
                    <a:ext uri="{9D8B030D-6E8A-4147-A177-3AD203B41FA5}">
                      <a16:colId xmlns:a16="http://schemas.microsoft.com/office/drawing/2014/main" val="1214605441"/>
                    </a:ext>
                  </a:extLst>
                </a:gridCol>
                <a:gridCol w="876700">
                  <a:extLst>
                    <a:ext uri="{9D8B030D-6E8A-4147-A177-3AD203B41FA5}">
                      <a16:colId xmlns:a16="http://schemas.microsoft.com/office/drawing/2014/main" val="3868183588"/>
                    </a:ext>
                  </a:extLst>
                </a:gridCol>
                <a:gridCol w="1276694">
                  <a:extLst>
                    <a:ext uri="{9D8B030D-6E8A-4147-A177-3AD203B41FA5}">
                      <a16:colId xmlns:a16="http://schemas.microsoft.com/office/drawing/2014/main" val="286911073"/>
                    </a:ext>
                  </a:extLst>
                </a:gridCol>
              </a:tblGrid>
              <a:tr h="77918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Tiêu</a:t>
                      </a:r>
                      <a:r>
                        <a:rPr lang="en-US" sz="1000" b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chí</a:t>
                      </a:r>
                      <a:r>
                        <a:rPr lang="en-US" sz="1000" b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Đánh</a:t>
                      </a:r>
                      <a:r>
                        <a:rPr lang="en-US" sz="1000" b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giá</a:t>
                      </a:r>
                      <a:endParaRPr lang="en-US" sz="1000" b="0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Trọng số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Xây dựng hệ thống hỗ trợ đánh giá công việc nội bộ tại khoa CNTT 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Hệ thống quản lý hoạt động sinh viên Khoa CNTT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Cổng thông tin học tập trực tuyến cho giảng viên và sinh viên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vi-VN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Hệ thống quản lý thiết bị và cơ sở vật chất phòng máy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Mô tả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405845"/>
                  </a:ext>
                </a:extLst>
              </a:tr>
              <a:tr h="77918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1.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Phù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hợp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với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mục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tiêu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tổ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chức</a:t>
                      </a:r>
                      <a:endParaRPr lang="en-US" sz="1000" b="0" dirty="0">
                        <a:solidFill>
                          <a:srgbClr val="434343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18,00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16,00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12,00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18,00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vi-VN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Hệ thống có phù hợp với mục tiêu số hóa và quản lý chất lượng của Khoa/Trường không?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617247"/>
                  </a:ext>
                </a:extLst>
              </a:tr>
              <a:tr h="77918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vi-VN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2. Hỗ trợ người dùng/Mức độ dễ sử dụng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25%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21,25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18,75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17,50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20,00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Giao diện thân thiện (UI/UX), dễ dàng cho giảng viên/nhân viên nhập liệu, xem kết quả.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943437"/>
                  </a:ext>
                </a:extLst>
              </a:tr>
              <a:tr h="59160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3. Tốc độ xử lý và Độ tin cậy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10%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8,50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7,50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vi-VN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Tốc độ tải/xử lý nhanh, dữ liệu được lưu trữ an toàn, ít lỗi.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195139"/>
                  </a:ext>
                </a:extLst>
              </a:tr>
              <a:tr h="77918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4. Tính năng theo yêu cầu nghiệp vụ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16,00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17,00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18,00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16,00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Có đáp ứng đủ các chức năng cốt lõi (nhập, tính điểm, báo cáo, tổng hợp) không?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99621"/>
                  </a:ext>
                </a:extLst>
              </a:tr>
              <a:tr h="59160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5. Khả năng mở rộng &amp; Bảo trì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10%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6,50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9,50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6,50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vi-VN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Dễ dàng nâng cấp, thêm tiêu chí đánh giá mới trong tương lai.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217133"/>
                  </a:ext>
                </a:extLst>
              </a:tr>
              <a:tr h="59160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6. Chi phí phát triển và triển khai thấp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10%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9,50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9,00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6,00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9,00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Chi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phí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cho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công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cụ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, hosting,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hoặc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nguồn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lực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cần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thiết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là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thấp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343801"/>
                  </a:ext>
                </a:extLst>
              </a:tr>
              <a:tr h="77918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7. Thời gian hoàn thành dự án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5%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3,75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3,50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3,50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4,75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vi-VN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Khả năng hoàn thành và đưa vào sử dụng trong thời gian yêu cầu của Khoa.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28023"/>
                  </a:ext>
                </a:extLst>
              </a:tr>
              <a:tr h="28972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Tổng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điểm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Trọng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số</a:t>
                      </a:r>
                      <a:endParaRPr lang="en-US" sz="1000" b="0" dirty="0">
                        <a:solidFill>
                          <a:srgbClr val="434343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84,00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77,75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74,00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81,25</a:t>
                      </a: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marL="43835" marR="43835" marT="10959" marB="1095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89214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7FEC7830-3434-034D-7927-9219A044E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602" y="3366497"/>
            <a:ext cx="7813093" cy="483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CFD07C-3227-D139-5BC3-0C3463EEBF23}"/>
              </a:ext>
            </a:extLst>
          </p:cNvPr>
          <p:cNvSpPr txBox="1"/>
          <p:nvPr/>
        </p:nvSpPr>
        <p:spPr>
          <a:xfrm>
            <a:off x="2006200" y="9034551"/>
            <a:ext cx="14272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khoa CNTT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84/100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2AB935-F197-3380-D9AE-1015E42B555E}"/>
              </a:ext>
            </a:extLst>
          </p:cNvPr>
          <p:cNvSpPr txBox="1"/>
          <p:nvPr/>
        </p:nvSpPr>
        <p:spPr>
          <a:xfrm>
            <a:off x="4756388" y="2106010"/>
            <a:ext cx="8768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0750B4-C24C-A285-AFB1-E0956CDD2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C06D96-8643-26AD-C89A-5DF95EA36C42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867B3F2-8C3A-7FE4-4160-E60B43FECF65}"/>
              </a:ext>
            </a:extLst>
          </p:cNvPr>
          <p:cNvGrpSpPr/>
          <p:nvPr/>
        </p:nvGrpSpPr>
        <p:grpSpPr>
          <a:xfrm>
            <a:off x="785478" y="1562101"/>
            <a:ext cx="16778555" cy="9035385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8EFF937-C292-BB37-0A4C-97D0810C5F97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91C5E98-10E2-6A71-EF20-89D0B0E4DA58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804AABB2-D6F1-6742-1B77-D4338C91E96D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C5EF21B8-C848-F938-C431-6EB6ACEC69BA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BBED39CF-033A-C4C4-57EB-36C5BF404145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E011D6CB-0E46-A911-12F6-1CA2D8106801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C0043875-A8DE-D94A-8FCD-8D4AE3971117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FA4A74A3-1D49-2757-6FC6-2A46C6AB055C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63EF822-3C33-5602-4E77-4D26EF8DB597}"/>
                </a:ext>
              </a:extLst>
            </p:cNvPr>
            <p:cNvGrpSpPr/>
            <p:nvPr/>
          </p:nvGrpSpPr>
          <p:grpSpPr>
            <a:xfrm>
              <a:off x="600566" y="0"/>
              <a:ext cx="9397280" cy="10819690"/>
              <a:chOff x="-2" y="0"/>
              <a:chExt cx="9185974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0360C06-3995-FF88-C4A7-FD26EC59F5F0}"/>
                  </a:ext>
                </a:extLst>
              </p:cNvPr>
              <p:cNvSpPr/>
              <p:nvPr/>
            </p:nvSpPr>
            <p:spPr>
              <a:xfrm>
                <a:off x="-2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25F406EC-5A29-6701-A6BA-FBF6F310ED10}"/>
                </a:ext>
              </a:extLst>
            </p:cNvPr>
            <p:cNvGrpSpPr/>
            <p:nvPr/>
          </p:nvGrpSpPr>
          <p:grpSpPr>
            <a:xfrm>
              <a:off x="9805253" y="1"/>
              <a:ext cx="9397280" cy="10819689"/>
              <a:chOff x="-1" y="1"/>
              <a:chExt cx="9185974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00047E4E-16A5-309E-9668-9B2E693A5C2C}"/>
                  </a:ext>
                </a:extLst>
              </p:cNvPr>
              <p:cNvSpPr/>
              <p:nvPr/>
            </p:nvSpPr>
            <p:spPr>
              <a:xfrm>
                <a:off x="-1" y="1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CF52A56C-D2E2-4F9F-877D-204658E8F889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00C180C2-EFB0-076D-083F-098C6FBEEAD2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316DA5B-0272-2C82-6FDC-B9C287AE78ED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A52C5C3-6784-455D-2B41-5A94EE8352E8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0408F1B-2AC5-DBFA-6F42-DBFE2650276C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79CA422-168D-A602-9DC5-DA70FD3E9800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24142C9-345F-EBD8-807D-2FCD5748CD58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3CC51369-84C6-9F6D-EFB4-A025FCBC1FCD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05929418-6301-5B35-B642-B50E86D5DF8F}"/>
              </a:ext>
            </a:extLst>
          </p:cNvPr>
          <p:cNvSpPr txBox="1"/>
          <p:nvPr/>
        </p:nvSpPr>
        <p:spPr>
          <a:xfrm>
            <a:off x="1936000" y="203406"/>
            <a:ext cx="14728711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Ma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trận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trọng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số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(WSM)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1815F8-1731-66D9-703A-7AA9B3C37B31}"/>
              </a:ext>
            </a:extLst>
          </p:cNvPr>
          <p:cNvSpPr txBox="1"/>
          <p:nvPr/>
        </p:nvSpPr>
        <p:spPr>
          <a:xfrm>
            <a:off x="2006200" y="9034551"/>
            <a:ext cx="14272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90/100</a:t>
            </a:r>
          </a:p>
        </p:txBody>
      </p:sp>
      <p:graphicFrame>
        <p:nvGraphicFramePr>
          <p:cNvPr id="7177" name="Table 7176">
            <a:extLst>
              <a:ext uri="{FF2B5EF4-FFF2-40B4-BE49-F238E27FC236}">
                <a16:creationId xmlns:a16="http://schemas.microsoft.com/office/drawing/2014/main" id="{4C912735-3A5A-4F48-700C-563A53F72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44715"/>
              </p:ext>
            </p:extLst>
          </p:nvPr>
        </p:nvGraphicFramePr>
        <p:xfrm>
          <a:off x="1995805" y="2841476"/>
          <a:ext cx="7320025" cy="5856183"/>
        </p:xfrm>
        <a:graphic>
          <a:graphicData uri="http://schemas.openxmlformats.org/drawingml/2006/table">
            <a:tbl>
              <a:tblPr/>
              <a:tblGrid>
                <a:gridCol w="1818828">
                  <a:extLst>
                    <a:ext uri="{9D8B030D-6E8A-4147-A177-3AD203B41FA5}">
                      <a16:colId xmlns:a16="http://schemas.microsoft.com/office/drawing/2014/main" val="2253879454"/>
                    </a:ext>
                  </a:extLst>
                </a:gridCol>
                <a:gridCol w="526083">
                  <a:extLst>
                    <a:ext uri="{9D8B030D-6E8A-4147-A177-3AD203B41FA5}">
                      <a16:colId xmlns:a16="http://schemas.microsoft.com/office/drawing/2014/main" val="3709496225"/>
                    </a:ext>
                  </a:extLst>
                </a:gridCol>
                <a:gridCol w="857153">
                  <a:extLst>
                    <a:ext uri="{9D8B030D-6E8A-4147-A177-3AD203B41FA5}">
                      <a16:colId xmlns:a16="http://schemas.microsoft.com/office/drawing/2014/main" val="1461970488"/>
                    </a:ext>
                  </a:extLst>
                </a:gridCol>
                <a:gridCol w="947858">
                  <a:extLst>
                    <a:ext uri="{9D8B030D-6E8A-4147-A177-3AD203B41FA5}">
                      <a16:colId xmlns:a16="http://schemas.microsoft.com/office/drawing/2014/main" val="3564850785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1907358763"/>
                    </a:ext>
                  </a:extLst>
                </a:gridCol>
                <a:gridCol w="825407">
                  <a:extLst>
                    <a:ext uri="{9D8B030D-6E8A-4147-A177-3AD203B41FA5}">
                      <a16:colId xmlns:a16="http://schemas.microsoft.com/office/drawing/2014/main" val="349142436"/>
                    </a:ext>
                  </a:extLst>
                </a:gridCol>
                <a:gridCol w="761913">
                  <a:extLst>
                    <a:ext uri="{9D8B030D-6E8A-4147-A177-3AD203B41FA5}">
                      <a16:colId xmlns:a16="http://schemas.microsoft.com/office/drawing/2014/main" val="216287241"/>
                    </a:ext>
                  </a:extLst>
                </a:gridCol>
                <a:gridCol w="730166">
                  <a:extLst>
                    <a:ext uri="{9D8B030D-6E8A-4147-A177-3AD203B41FA5}">
                      <a16:colId xmlns:a16="http://schemas.microsoft.com/office/drawing/2014/main" val="2603104901"/>
                    </a:ext>
                  </a:extLst>
                </a:gridCol>
              </a:tblGrid>
              <a:tr h="76982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Tiêu</a:t>
                      </a:r>
                      <a:r>
                        <a:rPr lang="en-US" sz="1000" b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chí</a:t>
                      </a:r>
                      <a:r>
                        <a:rPr lang="en-US" sz="1000" b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đánh</a:t>
                      </a:r>
                      <a:r>
                        <a:rPr lang="en-US" sz="1000" b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giá</a:t>
                      </a:r>
                      <a:endParaRPr lang="en-US" sz="1000" b="0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Trọng số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vi-VN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Đăng nhập và phân quyền người dùng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Phân công và đánh giá công việc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Nộp minh chứng và tệp liên quan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Thống kê và báo cáo tổng hợp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Quản lý kỳ đánh giá và tiêu chí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vi-VN" sz="1000" b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Quản lý người dùng và vai trò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45296"/>
                  </a:ext>
                </a:extLst>
              </a:tr>
              <a:tr h="76982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Giao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diện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thân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thiện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dễ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sử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dụng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dễ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ghi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nhớ</a:t>
                      </a:r>
                      <a:endParaRPr lang="en-US" sz="1000" b="0" dirty="0">
                        <a:solidFill>
                          <a:srgbClr val="434343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25%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78436"/>
                  </a:ext>
                </a:extLst>
              </a:tr>
              <a:tr h="41240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Tốc độ truy cập và xử lý nhanh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15%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90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349164"/>
                  </a:ext>
                </a:extLst>
              </a:tr>
              <a:tr h="76982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vi-VN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Hỗ trợ nhiều người dùng, đa ngôn ngữ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10%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65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816115"/>
                  </a:ext>
                </a:extLst>
              </a:tr>
              <a:tr h="76982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Nội dung phong phú, đa dạng, hấp dẫn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15%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90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65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014860"/>
                  </a:ext>
                </a:extLst>
              </a:tr>
              <a:tr h="41240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Chức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năng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ghi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nhật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ký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hệ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thống</a:t>
                      </a:r>
                      <a:endParaRPr lang="en-US" sz="1000" b="0" dirty="0">
                        <a:solidFill>
                          <a:srgbClr val="434343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5%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90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90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679598"/>
                  </a:ext>
                </a:extLst>
              </a:tr>
              <a:tr h="76982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Đa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dạng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về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màu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sắc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hình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ảnh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âm</a:t>
                      </a: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thanh</a:t>
                      </a:r>
                      <a:endParaRPr lang="en-US" sz="1000" b="0" dirty="0">
                        <a:solidFill>
                          <a:srgbClr val="434343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65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96738"/>
                  </a:ext>
                </a:extLst>
              </a:tr>
              <a:tr h="76982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Tính linh hoạt và sáng tạo trong chức năng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10%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813691"/>
                  </a:ext>
                </a:extLst>
              </a:tr>
              <a:tr h="41240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Tổng điểm Trọng số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72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82,25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75,25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78,75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000" b="0" dirty="0">
                          <a:solidFill>
                            <a:srgbClr val="434343"/>
                          </a:solidFill>
                          <a:effectLst/>
                          <a:latin typeface="Times New Roman" panose="02020603050405020304" pitchFamily="18" charset="0"/>
                        </a:rPr>
                        <a:t>71,25</a:t>
                      </a:r>
                    </a:p>
                  </a:txBody>
                  <a:tcPr marL="42779" marR="42779" marT="10695" marB="106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775765"/>
                  </a:ext>
                </a:extLst>
              </a:tr>
            </a:tbl>
          </a:graphicData>
        </a:graphic>
      </p:graphicFrame>
      <p:pic>
        <p:nvPicPr>
          <p:cNvPr id="9218" name="Picture 2">
            <a:extLst>
              <a:ext uri="{FF2B5EF4-FFF2-40B4-BE49-F238E27FC236}">
                <a16:creationId xmlns:a16="http://schemas.microsoft.com/office/drawing/2014/main" id="{031DFB0E-2398-1BD4-490A-D6E77D2C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021" y="3460403"/>
            <a:ext cx="6381647" cy="470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8" name="TextBox 7177">
            <a:extLst>
              <a:ext uri="{FF2B5EF4-FFF2-40B4-BE49-F238E27FC236}">
                <a16:creationId xmlns:a16="http://schemas.microsoft.com/office/drawing/2014/main" id="{98856829-6600-E06D-F06F-6070BAAB4651}"/>
              </a:ext>
            </a:extLst>
          </p:cNvPr>
          <p:cNvSpPr txBox="1"/>
          <p:nvPr/>
        </p:nvSpPr>
        <p:spPr>
          <a:xfrm>
            <a:off x="4756388" y="2106010"/>
            <a:ext cx="8768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7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3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A7DA61-9AA1-BF05-7EBE-CFD33F20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95B83A-6C81-044C-BE2D-4C9D7F509F1D}"/>
              </a:ext>
            </a:extLst>
          </p:cNvPr>
          <p:cNvSpPr/>
          <p:nvPr/>
        </p:nvSpPr>
        <p:spPr>
          <a:xfrm rot="-5113635">
            <a:off x="-531325" y="8224703"/>
            <a:ext cx="2025851" cy="2067195"/>
          </a:xfrm>
          <a:custGeom>
            <a:avLst/>
            <a:gdLst/>
            <a:ahLst/>
            <a:cxnLst/>
            <a:rect l="l" t="t" r="r" b="b"/>
            <a:pathLst>
              <a:path w="2025851" h="2067195">
                <a:moveTo>
                  <a:pt x="0" y="0"/>
                </a:moveTo>
                <a:lnTo>
                  <a:pt x="2025851" y="0"/>
                </a:lnTo>
                <a:lnTo>
                  <a:pt x="2025851" y="2067194"/>
                </a:lnTo>
                <a:lnTo>
                  <a:pt x="0" y="2067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736D203-6D6F-E80D-2F62-85A494A661BB}"/>
              </a:ext>
            </a:extLst>
          </p:cNvPr>
          <p:cNvGrpSpPr/>
          <p:nvPr/>
        </p:nvGrpSpPr>
        <p:grpSpPr>
          <a:xfrm>
            <a:off x="1729243" y="2482718"/>
            <a:ext cx="14867614" cy="8114767"/>
            <a:chOff x="0" y="0"/>
            <a:chExt cx="19823485" cy="1081969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618B89F-F0E8-3195-BC21-50EED124D43F}"/>
                </a:ext>
              </a:extLst>
            </p:cNvPr>
            <p:cNvGrpSpPr/>
            <p:nvPr/>
          </p:nvGrpSpPr>
          <p:grpSpPr>
            <a:xfrm>
              <a:off x="0" y="266122"/>
              <a:ext cx="10010230" cy="10553568"/>
              <a:chOff x="0" y="0"/>
              <a:chExt cx="9178315" cy="9676498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F7570CA-42EE-F54B-C70E-7BC6430B058C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56E35DD5-E7D8-4D94-2CD3-C0F01B572D9C}"/>
                </a:ext>
              </a:extLst>
            </p:cNvPr>
            <p:cNvGrpSpPr/>
            <p:nvPr/>
          </p:nvGrpSpPr>
          <p:grpSpPr>
            <a:xfrm>
              <a:off x="9813255" y="266122"/>
              <a:ext cx="10010230" cy="10553568"/>
              <a:chOff x="0" y="0"/>
              <a:chExt cx="9178315" cy="967649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E4D6CF3B-63BA-F97E-6933-9A6C8A466975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9676498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9676498">
                    <a:moveTo>
                      <a:pt x="8679536" y="9659579"/>
                    </a:moveTo>
                    <a:cubicBezTo>
                      <a:pt x="8679536" y="9659579"/>
                      <a:pt x="8442539" y="9649609"/>
                      <a:pt x="8080400" y="9663054"/>
                    </a:cubicBezTo>
                    <a:cubicBezTo>
                      <a:pt x="7718262" y="9676498"/>
                      <a:pt x="490924" y="9676498"/>
                      <a:pt x="490924" y="9676498"/>
                    </a:cubicBezTo>
                    <a:cubicBezTo>
                      <a:pt x="245502" y="9676498"/>
                      <a:pt x="32509" y="9579230"/>
                      <a:pt x="31032" y="9419116"/>
                    </a:cubicBezTo>
                    <a:cubicBezTo>
                      <a:pt x="31032" y="9419116"/>
                      <a:pt x="0" y="6726718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182194"/>
                      <a:pt x="9177219" y="8719529"/>
                    </a:cubicBezTo>
                    <a:cubicBezTo>
                      <a:pt x="9185974" y="9012830"/>
                      <a:pt x="9139426" y="9345902"/>
                      <a:pt x="9139426" y="9345902"/>
                    </a:cubicBezTo>
                    <a:cubicBezTo>
                      <a:pt x="9136461" y="9525927"/>
                      <a:pt x="8924958" y="9659579"/>
                      <a:pt x="8679536" y="9659579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FEA7B079-25C0-C556-4981-FE17277904D0}"/>
                </a:ext>
              </a:extLst>
            </p:cNvPr>
            <p:cNvGrpSpPr/>
            <p:nvPr/>
          </p:nvGrpSpPr>
          <p:grpSpPr>
            <a:xfrm>
              <a:off x="146364" y="361359"/>
              <a:ext cx="9862412" cy="9586972"/>
              <a:chOff x="0" y="0"/>
              <a:chExt cx="9178315" cy="8921981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DC811B37-8AAB-463F-F320-C739606CF6FC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AB67C35-07E2-CF37-B7A2-9CB8E1AE7C41}"/>
                </a:ext>
              </a:extLst>
            </p:cNvPr>
            <p:cNvGrpSpPr/>
            <p:nvPr/>
          </p:nvGrpSpPr>
          <p:grpSpPr>
            <a:xfrm>
              <a:off x="9814709" y="361359"/>
              <a:ext cx="9862412" cy="9586972"/>
              <a:chOff x="0" y="0"/>
              <a:chExt cx="9178315" cy="8921981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F4D2D202-2102-50F8-F2E3-20C490188051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8921981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8921981">
                    <a:moveTo>
                      <a:pt x="8679536" y="8905062"/>
                    </a:moveTo>
                    <a:cubicBezTo>
                      <a:pt x="8679536" y="8905062"/>
                      <a:pt x="8442539" y="8895093"/>
                      <a:pt x="8080400" y="8908537"/>
                    </a:cubicBezTo>
                    <a:cubicBezTo>
                      <a:pt x="7718262" y="8921981"/>
                      <a:pt x="490924" y="8921981"/>
                      <a:pt x="490924" y="8921981"/>
                    </a:cubicBezTo>
                    <a:cubicBezTo>
                      <a:pt x="245502" y="8921981"/>
                      <a:pt x="32509" y="8824713"/>
                      <a:pt x="31032" y="8664599"/>
                    </a:cubicBezTo>
                    <a:cubicBezTo>
                      <a:pt x="31032" y="8664599"/>
                      <a:pt x="0" y="6142272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5649759"/>
                      <a:pt x="9177219" y="7965011"/>
                    </a:cubicBezTo>
                    <a:cubicBezTo>
                      <a:pt x="9185974" y="8258313"/>
                      <a:pt x="9139426" y="8591385"/>
                      <a:pt x="9139426" y="8591385"/>
                    </a:cubicBezTo>
                    <a:cubicBezTo>
                      <a:pt x="9136461" y="8771410"/>
                      <a:pt x="8924958" y="8905062"/>
                      <a:pt x="8679536" y="8905062"/>
                    </a:cubicBezTo>
                    <a:close/>
                  </a:path>
                </a:pathLst>
              </a:custGeom>
              <a:solidFill>
                <a:srgbClr val="8FB7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586CF4B-5AA4-3B79-1DBA-4D44B031DC6B}"/>
                </a:ext>
              </a:extLst>
            </p:cNvPr>
            <p:cNvGrpSpPr/>
            <p:nvPr/>
          </p:nvGrpSpPr>
          <p:grpSpPr>
            <a:xfrm>
              <a:off x="600568" y="0"/>
              <a:ext cx="9389445" cy="10819690"/>
              <a:chOff x="0" y="0"/>
              <a:chExt cx="9178315" cy="1057639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6A9BC42-08DC-A544-EE41-DA44AFA85A06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36C0EDA6-3FD4-996B-80C5-06EB266E5951}"/>
                </a:ext>
              </a:extLst>
            </p:cNvPr>
            <p:cNvGrpSpPr/>
            <p:nvPr/>
          </p:nvGrpSpPr>
          <p:grpSpPr>
            <a:xfrm>
              <a:off x="9805254" y="0"/>
              <a:ext cx="9389445" cy="10819690"/>
              <a:chOff x="0" y="0"/>
              <a:chExt cx="9178315" cy="10576399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86C934E6-00AD-9E4A-C219-72A69D9220E2}"/>
                  </a:ext>
                </a:extLst>
              </p:cNvPr>
              <p:cNvSpPr/>
              <p:nvPr/>
            </p:nvSpPr>
            <p:spPr>
              <a:xfrm>
                <a:off x="-1" y="0"/>
                <a:ext cx="9185974" cy="10576399"/>
              </a:xfrm>
              <a:custGeom>
                <a:avLst/>
                <a:gdLst/>
                <a:ahLst/>
                <a:cxnLst/>
                <a:rect l="l" t="t" r="r" b="b"/>
                <a:pathLst>
                  <a:path w="9185974" h="10576399">
                    <a:moveTo>
                      <a:pt x="8679536" y="10559480"/>
                    </a:moveTo>
                    <a:cubicBezTo>
                      <a:pt x="8679536" y="10559480"/>
                      <a:pt x="8442539" y="10549511"/>
                      <a:pt x="8080400" y="10562955"/>
                    </a:cubicBezTo>
                    <a:cubicBezTo>
                      <a:pt x="7718262" y="10576399"/>
                      <a:pt x="490924" y="10576399"/>
                      <a:pt x="490924" y="10576399"/>
                    </a:cubicBezTo>
                    <a:cubicBezTo>
                      <a:pt x="245502" y="10576399"/>
                      <a:pt x="32509" y="10479132"/>
                      <a:pt x="31032" y="10319017"/>
                    </a:cubicBezTo>
                    <a:cubicBezTo>
                      <a:pt x="31032" y="10319017"/>
                      <a:pt x="0" y="7423779"/>
                      <a:pt x="0" y="606979"/>
                    </a:cubicBezTo>
                    <a:cubicBezTo>
                      <a:pt x="0" y="392820"/>
                      <a:pt x="15517" y="249246"/>
                      <a:pt x="15517" y="249246"/>
                    </a:cubicBezTo>
                    <a:cubicBezTo>
                      <a:pt x="15518" y="120578"/>
                      <a:pt x="1" y="0"/>
                      <a:pt x="459892" y="8134"/>
                    </a:cubicBezTo>
                    <a:cubicBezTo>
                      <a:pt x="459892" y="8134"/>
                      <a:pt x="1144663" y="28433"/>
                      <a:pt x="1627778" y="20834"/>
                    </a:cubicBezTo>
                    <a:cubicBezTo>
                      <a:pt x="2144992" y="12700"/>
                      <a:pt x="8632987" y="0"/>
                      <a:pt x="8632987" y="0"/>
                    </a:cubicBezTo>
                    <a:cubicBezTo>
                      <a:pt x="8944888" y="0"/>
                      <a:pt x="9178316" y="101069"/>
                      <a:pt x="9170458" y="303616"/>
                    </a:cubicBezTo>
                    <a:cubicBezTo>
                      <a:pt x="9170458" y="303616"/>
                      <a:pt x="9168464" y="6817223"/>
                      <a:pt x="9177219" y="9619430"/>
                    </a:cubicBezTo>
                    <a:cubicBezTo>
                      <a:pt x="9185974" y="9912731"/>
                      <a:pt x="9139426" y="10245803"/>
                      <a:pt x="9139426" y="10245803"/>
                    </a:cubicBezTo>
                    <a:cubicBezTo>
                      <a:pt x="9136461" y="10425828"/>
                      <a:pt x="8924958" y="10559480"/>
                      <a:pt x="8679536" y="10559480"/>
                    </a:cubicBezTo>
                    <a:close/>
                  </a:path>
                </a:pathLst>
              </a:custGeom>
              <a:solidFill>
                <a:srgbClr val="F3FC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7F681D78-3242-E506-B665-3A7F8EACC3AC}"/>
                </a:ext>
              </a:extLst>
            </p:cNvPr>
            <p:cNvSpPr/>
            <p:nvPr/>
          </p:nvSpPr>
          <p:spPr>
            <a:xfrm>
              <a:off x="1808896" y="762843"/>
              <a:ext cx="16177474" cy="34286"/>
            </a:xfrm>
            <a:prstGeom prst="line">
              <a:avLst/>
            </a:prstGeom>
            <a:ln w="50800" cap="rnd">
              <a:solidFill>
                <a:srgbClr val="8FB7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74A54EC5-651D-87D7-BAF8-4AAC95A60721}"/>
              </a:ext>
            </a:extLst>
          </p:cNvPr>
          <p:cNvSpPr/>
          <p:nvPr/>
        </p:nvSpPr>
        <p:spPr>
          <a:xfrm rot="1186719">
            <a:off x="16925814" y="3640910"/>
            <a:ext cx="1863737" cy="2381773"/>
          </a:xfrm>
          <a:custGeom>
            <a:avLst/>
            <a:gdLst/>
            <a:ahLst/>
            <a:cxnLst/>
            <a:rect l="l" t="t" r="r" b="b"/>
            <a:pathLst>
              <a:path w="1863737" h="2381773">
                <a:moveTo>
                  <a:pt x="0" y="0"/>
                </a:moveTo>
                <a:lnTo>
                  <a:pt x="1863737" y="0"/>
                </a:lnTo>
                <a:lnTo>
                  <a:pt x="1863737" y="2381773"/>
                </a:lnTo>
                <a:lnTo>
                  <a:pt x="0" y="2381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B096460-943C-8F4A-82A5-383D3C72346E}"/>
              </a:ext>
            </a:extLst>
          </p:cNvPr>
          <p:cNvSpPr/>
          <p:nvPr/>
        </p:nvSpPr>
        <p:spPr>
          <a:xfrm rot="-458302">
            <a:off x="16900877" y="6386450"/>
            <a:ext cx="1913611" cy="1913611"/>
          </a:xfrm>
          <a:custGeom>
            <a:avLst/>
            <a:gdLst/>
            <a:ahLst/>
            <a:cxnLst/>
            <a:rect l="l" t="t" r="r" b="b"/>
            <a:pathLst>
              <a:path w="1913611" h="1913611">
                <a:moveTo>
                  <a:pt x="0" y="0"/>
                </a:moveTo>
                <a:lnTo>
                  <a:pt x="1913611" y="0"/>
                </a:lnTo>
                <a:lnTo>
                  <a:pt x="1913611" y="1913611"/>
                </a:lnTo>
                <a:lnTo>
                  <a:pt x="0" y="191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15B1004-6548-CF18-98F8-C2CFDA663D66}"/>
              </a:ext>
            </a:extLst>
          </p:cNvPr>
          <p:cNvSpPr/>
          <p:nvPr/>
        </p:nvSpPr>
        <p:spPr>
          <a:xfrm rot="-1055302">
            <a:off x="-552465" y="274878"/>
            <a:ext cx="2767204" cy="2199927"/>
          </a:xfrm>
          <a:custGeom>
            <a:avLst/>
            <a:gdLst/>
            <a:ahLst/>
            <a:cxnLst/>
            <a:rect l="l" t="t" r="r" b="b"/>
            <a:pathLst>
              <a:path w="2767204" h="2199927">
                <a:moveTo>
                  <a:pt x="0" y="0"/>
                </a:moveTo>
                <a:lnTo>
                  <a:pt x="2767204" y="0"/>
                </a:lnTo>
                <a:lnTo>
                  <a:pt x="2767204" y="2199927"/>
                </a:lnTo>
                <a:lnTo>
                  <a:pt x="0" y="219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9FF4FBC8-4E60-E508-DBE9-A94C6AC9D959}"/>
              </a:ext>
            </a:extLst>
          </p:cNvPr>
          <p:cNvSpPr/>
          <p:nvPr/>
        </p:nvSpPr>
        <p:spPr>
          <a:xfrm rot="-1656121">
            <a:off x="16327664" y="237013"/>
            <a:ext cx="2885843" cy="2903993"/>
          </a:xfrm>
          <a:custGeom>
            <a:avLst/>
            <a:gdLst/>
            <a:ahLst/>
            <a:cxnLst/>
            <a:rect l="l" t="t" r="r" b="b"/>
            <a:pathLst>
              <a:path w="2885843" h="2903993">
                <a:moveTo>
                  <a:pt x="0" y="0"/>
                </a:moveTo>
                <a:lnTo>
                  <a:pt x="2885843" y="0"/>
                </a:lnTo>
                <a:lnTo>
                  <a:pt x="2885843" y="2903994"/>
                </a:lnTo>
                <a:lnTo>
                  <a:pt x="0" y="2903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8EDC2FE-C692-95F6-1083-F3BCE6D288B2}"/>
              </a:ext>
            </a:extLst>
          </p:cNvPr>
          <p:cNvSpPr/>
          <p:nvPr/>
        </p:nvSpPr>
        <p:spPr>
          <a:xfrm rot="-2237841">
            <a:off x="17105360" y="8414200"/>
            <a:ext cx="1768567" cy="1835089"/>
          </a:xfrm>
          <a:custGeom>
            <a:avLst/>
            <a:gdLst/>
            <a:ahLst/>
            <a:cxnLst/>
            <a:rect l="l" t="t" r="r" b="b"/>
            <a:pathLst>
              <a:path w="1768567" h="1835089">
                <a:moveTo>
                  <a:pt x="0" y="0"/>
                </a:moveTo>
                <a:lnTo>
                  <a:pt x="1768567" y="0"/>
                </a:lnTo>
                <a:lnTo>
                  <a:pt x="1768567" y="1835089"/>
                </a:lnTo>
                <a:lnTo>
                  <a:pt x="0" y="1835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EFDE00D9-8331-23ED-E8D2-5046914866DA}"/>
              </a:ext>
            </a:extLst>
          </p:cNvPr>
          <p:cNvSpPr/>
          <p:nvPr/>
        </p:nvSpPr>
        <p:spPr>
          <a:xfrm rot="-1479392">
            <a:off x="-577273" y="5940385"/>
            <a:ext cx="1488231" cy="1901893"/>
          </a:xfrm>
          <a:custGeom>
            <a:avLst/>
            <a:gdLst/>
            <a:ahLst/>
            <a:cxnLst/>
            <a:rect l="l" t="t" r="r" b="b"/>
            <a:pathLst>
              <a:path w="1488231" h="1901893">
                <a:moveTo>
                  <a:pt x="0" y="0"/>
                </a:moveTo>
                <a:lnTo>
                  <a:pt x="1488232" y="0"/>
                </a:lnTo>
                <a:lnTo>
                  <a:pt x="1488232" y="1901893"/>
                </a:lnTo>
                <a:lnTo>
                  <a:pt x="0" y="190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89025A9-6CA6-EFC4-A565-939DCB636A80}"/>
              </a:ext>
            </a:extLst>
          </p:cNvPr>
          <p:cNvSpPr/>
          <p:nvPr/>
        </p:nvSpPr>
        <p:spPr>
          <a:xfrm rot="-458292">
            <a:off x="-903414" y="3078267"/>
            <a:ext cx="2287819" cy="2367730"/>
          </a:xfrm>
          <a:custGeom>
            <a:avLst/>
            <a:gdLst/>
            <a:ahLst/>
            <a:cxnLst/>
            <a:rect l="l" t="t" r="r" b="b"/>
            <a:pathLst>
              <a:path w="2287819" h="2367730">
                <a:moveTo>
                  <a:pt x="0" y="0"/>
                </a:moveTo>
                <a:lnTo>
                  <a:pt x="2287819" y="0"/>
                </a:lnTo>
                <a:lnTo>
                  <a:pt x="2287819" y="2367731"/>
                </a:lnTo>
                <a:lnTo>
                  <a:pt x="0" y="23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510240B7-9F13-5C27-4E97-D6520D8C66F9}"/>
              </a:ext>
            </a:extLst>
          </p:cNvPr>
          <p:cNvSpPr txBox="1"/>
          <p:nvPr/>
        </p:nvSpPr>
        <p:spPr>
          <a:xfrm>
            <a:off x="3264038" y="1270531"/>
            <a:ext cx="11652472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WBS –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Cấu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trúc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phân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rã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công</a:t>
            </a:r>
            <a:r>
              <a:rPr lang="en-US" sz="6200" b="1" dirty="0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6200" b="1" dirty="0" err="1">
                <a:solidFill>
                  <a:srgbClr val="1D2B74"/>
                </a:solidFill>
                <a:latin typeface="Faustina Bold"/>
                <a:ea typeface="Faustina Bold"/>
                <a:cs typeface="Faustina Bold"/>
                <a:sym typeface="Faustina Bold"/>
              </a:rPr>
              <a:t>việc</a:t>
            </a:r>
            <a:endParaRPr lang="en-US" sz="6200" b="1" dirty="0">
              <a:solidFill>
                <a:srgbClr val="1D2B74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85F6D8-C67B-D02A-46F9-E01D79ECD4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15097" y="3102902"/>
            <a:ext cx="10935648" cy="687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2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1877</Words>
  <Application>Microsoft Office PowerPoint</Application>
  <PresentationFormat>Custom</PresentationFormat>
  <Paragraphs>308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DejaVu Serif</vt:lpstr>
      <vt:lpstr>SegoeuiPc</vt:lpstr>
      <vt:lpstr>Symbol</vt:lpstr>
      <vt:lpstr>Asap</vt:lpstr>
      <vt:lpstr>Faustina Bold</vt:lpstr>
      <vt:lpstr>Times New Roman</vt:lpstr>
      <vt:lpstr>Aptos</vt:lpstr>
      <vt:lpstr>DejaVu Serif Bold</vt:lpstr>
      <vt:lpstr>Asap Bold</vt:lpstr>
      <vt:lpstr>Calibri</vt:lpstr>
      <vt:lpstr>Noto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Đăng nhập quyền Admin</vt:lpstr>
      <vt:lpstr>Đăng nhập quyền Giảng viên</vt:lpstr>
      <vt:lpstr>Đăng nhập quyền Trưởng bộ môn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Giáo dục Chủ đề hoặc Ý tưởng chủ đạo trong một câu chuyện Xanh dương Trắng Thân thiện Phong cách Vẽ tay</dc:title>
  <cp:lastModifiedBy>An Đinh Thị Thảo</cp:lastModifiedBy>
  <cp:revision>12</cp:revision>
  <dcterms:created xsi:type="dcterms:W3CDTF">2006-08-16T00:00:00Z</dcterms:created>
  <dcterms:modified xsi:type="dcterms:W3CDTF">2025-12-03T06:44:33Z</dcterms:modified>
  <dc:identifier>DAG2f76IyOA</dc:identifier>
</cp:coreProperties>
</file>